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54" r:id="rId4"/>
    <p:sldId id="3155" r:id="rId5"/>
    <p:sldId id="3205" r:id="rId6"/>
    <p:sldId id="3157" r:id="rId7"/>
    <p:sldId id="3206" r:id="rId8"/>
    <p:sldId id="3178" r:id="rId9"/>
    <p:sldId id="3179" r:id="rId10"/>
    <p:sldId id="3201" r:id="rId11"/>
    <p:sldId id="3180" r:id="rId12"/>
    <p:sldId id="3181" r:id="rId13"/>
    <p:sldId id="3182" r:id="rId14"/>
    <p:sldId id="3183" r:id="rId15"/>
    <p:sldId id="3184" r:id="rId16"/>
    <p:sldId id="3185" r:id="rId17"/>
    <p:sldId id="3186" r:id="rId18"/>
    <p:sldId id="3187" r:id="rId19"/>
    <p:sldId id="3188" r:id="rId20"/>
    <p:sldId id="3189" r:id="rId21"/>
    <p:sldId id="3209" r:id="rId22"/>
    <p:sldId id="3210" r:id="rId23"/>
    <p:sldId id="3211"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04" autoAdjust="0"/>
    <p:restoredTop sz="96719" autoAdjust="0"/>
  </p:normalViewPr>
  <p:slideViewPr>
    <p:cSldViewPr snapToGrid="0" snapToObjects="1">
      <p:cViewPr>
        <p:scale>
          <a:sx n="41" d="100"/>
          <a:sy n="41" d="100"/>
        </p:scale>
        <p:origin x="1544" y="290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2/12/19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5139558"/>
            <a:ext cx="24377650" cy="8576442"/>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4" name="Picture Placeholder 4"/>
          <p:cNvSpPr>
            <a:spLocks noGrp="1"/>
          </p:cNvSpPr>
          <p:nvPr>
            <p:ph type="pic" sz="quarter" idx="12"/>
          </p:nvPr>
        </p:nvSpPr>
        <p:spPr>
          <a:xfrm>
            <a:off x="16052084" y="4091859"/>
            <a:ext cx="5532281" cy="5532282"/>
          </a:xfrm>
          <a:prstGeom prst="ellipse">
            <a:avLst/>
          </a:prstGeom>
          <a:solidFill>
            <a:schemeClr val="bg1">
              <a:lumMod val="95000"/>
            </a:schemeClr>
          </a:solidFill>
        </p:spPr>
        <p:txBody>
          <a:bodyPr>
            <a:normAutofit/>
          </a:bodyPr>
          <a:lstStyle>
            <a:lvl1pPr>
              <a:defRPr sz="2000"/>
            </a:lvl1pPr>
          </a:lstStyle>
          <a:p>
            <a:endParaRPr lang="en-US"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0922001" y="5115718"/>
            <a:ext cx="11462512" cy="688121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3141301" y="2542249"/>
            <a:ext cx="4842968" cy="858422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3232232" y="2357925"/>
            <a:ext cx="6775541" cy="8995333"/>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4873031" y="2226679"/>
            <a:ext cx="14334529" cy="9016282"/>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2/12/19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9" r:id="rId5"/>
    <p:sldLayoutId id="2147484080" r:id="rId6"/>
    <p:sldLayoutId id="2147484081" r:id="rId7"/>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28091181-8F5F-6E4E-BA0F-65E348C7CC37}"/>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 xmlns:a16="http://schemas.microsoft.com/office/drawing/2014/main" id="{B8716634-F033-AD4F-B026-F25A60B14EB0}"/>
              </a:ext>
            </a:extLst>
          </p:cNvPr>
          <p:cNvSpPr txBox="1"/>
          <p:nvPr/>
        </p:nvSpPr>
        <p:spPr>
          <a:xfrm>
            <a:off x="1993137" y="8932277"/>
            <a:ext cx="10894188" cy="3170099"/>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 Title</a:t>
            </a:r>
          </a:p>
        </p:txBody>
      </p:sp>
      <p:sp>
        <p:nvSpPr>
          <p:cNvPr id="4" name="Rectangle 3">
            <a:extLst>
              <a:ext uri="{FF2B5EF4-FFF2-40B4-BE49-F238E27FC236}">
                <a16:creationId xmlns="" xmlns:a16="http://schemas.microsoft.com/office/drawing/2014/main" id="{3A29418A-5C13-0F42-955D-AD47A075D5B7}"/>
              </a:ext>
            </a:extLst>
          </p:cNvPr>
          <p:cNvSpPr/>
          <p:nvPr/>
        </p:nvSpPr>
        <p:spPr>
          <a:xfrm>
            <a:off x="21872449" y="1"/>
            <a:ext cx="512064" cy="1170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8755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 xmlns:a16="http://schemas.microsoft.com/office/drawing/2014/main" id="{0E35A63D-2E13-5645-BDB4-11F0E3FDFC4B}"/>
              </a:ext>
            </a:extLst>
          </p:cNvPr>
          <p:cNvSpPr/>
          <p:nvPr/>
        </p:nvSpPr>
        <p:spPr>
          <a:xfrm>
            <a:off x="-42962" y="0"/>
            <a:ext cx="24420612"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 xmlns:a16="http://schemas.microsoft.com/office/drawing/2014/main" id="{7EA31EBE-0AA5-884F-B8A5-189B928A2C10}"/>
              </a:ext>
            </a:extLst>
          </p:cNvPr>
          <p:cNvGrpSpPr/>
          <p:nvPr/>
        </p:nvGrpSpPr>
        <p:grpSpPr>
          <a:xfrm>
            <a:off x="6929518" y="3332972"/>
            <a:ext cx="10518613" cy="7050055"/>
            <a:chOff x="9086926" y="1685813"/>
            <a:chExt cx="10518613" cy="7050055"/>
          </a:xfrm>
        </p:grpSpPr>
        <p:sp>
          <p:nvSpPr>
            <p:cNvPr id="12" name="Shape 2944">
              <a:extLst>
                <a:ext uri="{FF2B5EF4-FFF2-40B4-BE49-F238E27FC236}">
                  <a16:creationId xmlns="" xmlns:a16="http://schemas.microsoft.com/office/drawing/2014/main" id="{BA7C36ED-1416-6346-952C-BE86417EBC0F}"/>
                </a:ext>
              </a:extLst>
            </p:cNvPr>
            <p:cNvSpPr/>
            <p:nvPr/>
          </p:nvSpPr>
          <p:spPr>
            <a:xfrm>
              <a:off x="9152239" y="1685813"/>
              <a:ext cx="2698348" cy="2698346"/>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algn="ct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solidFill>
                  <a:schemeClr val="bg1"/>
                </a:solidFill>
              </a:endParaRPr>
            </a:p>
          </p:txBody>
        </p:sp>
        <p:grpSp>
          <p:nvGrpSpPr>
            <p:cNvPr id="4" name="Group 3">
              <a:extLst>
                <a:ext uri="{FF2B5EF4-FFF2-40B4-BE49-F238E27FC236}">
                  <a16:creationId xmlns="" xmlns:a16="http://schemas.microsoft.com/office/drawing/2014/main" id="{F9F3D8D3-8847-AC44-852E-3B4BC92D7F11}"/>
                </a:ext>
              </a:extLst>
            </p:cNvPr>
            <p:cNvGrpSpPr/>
            <p:nvPr/>
          </p:nvGrpSpPr>
          <p:grpSpPr>
            <a:xfrm>
              <a:off x="9086926" y="4980131"/>
              <a:ext cx="10518613" cy="3755737"/>
              <a:chOff x="9086926" y="5261241"/>
              <a:chExt cx="10518613" cy="3755737"/>
            </a:xfrm>
          </p:grpSpPr>
          <p:sp>
            <p:nvSpPr>
              <p:cNvPr id="11" name="TextBox 10">
                <a:extLst>
                  <a:ext uri="{FF2B5EF4-FFF2-40B4-BE49-F238E27FC236}">
                    <a16:creationId xmlns="" xmlns:a16="http://schemas.microsoft.com/office/drawing/2014/main" id="{1B6CDA5C-E241-9E4E-9E41-D7ABA684B742}"/>
                  </a:ext>
                </a:extLst>
              </p:cNvPr>
              <p:cNvSpPr txBox="1"/>
              <p:nvPr/>
            </p:nvSpPr>
            <p:spPr>
              <a:xfrm>
                <a:off x="9152239" y="5261241"/>
                <a:ext cx="10453300" cy="1631216"/>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16" name="Subtitle 2">
                <a:extLst>
                  <a:ext uri="{FF2B5EF4-FFF2-40B4-BE49-F238E27FC236}">
                    <a16:creationId xmlns="" xmlns:a16="http://schemas.microsoft.com/office/drawing/2014/main" id="{9BD3A164-0C4E-3143-ABE9-43E634555B76}"/>
                  </a:ext>
                </a:extLst>
              </p:cNvPr>
              <p:cNvSpPr txBox="1">
                <a:spLocks/>
              </p:cNvSpPr>
              <p:nvPr/>
            </p:nvSpPr>
            <p:spPr>
              <a:xfrm>
                <a:off x="9086926" y="7192427"/>
                <a:ext cx="10453300"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grpSp>
      <p:sp>
        <p:nvSpPr>
          <p:cNvPr id="15" name="Rectangle 14">
            <a:extLst>
              <a:ext uri="{FF2B5EF4-FFF2-40B4-BE49-F238E27FC236}">
                <a16:creationId xmlns="" xmlns:a16="http://schemas.microsoft.com/office/drawing/2014/main" id="{A253916B-A5E7-4C48-93BD-3A4A56E740DC}"/>
              </a:ext>
            </a:extLst>
          </p:cNvPr>
          <p:cNvSpPr/>
          <p:nvPr/>
        </p:nvSpPr>
        <p:spPr>
          <a:xfrm rot="5400000">
            <a:off x="215670" y="8308587"/>
            <a:ext cx="10383028"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63396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1247104B-AD3C-F144-B358-1A839AA37EFE}"/>
              </a:ext>
            </a:extLst>
          </p:cNvPr>
          <p:cNvGrpSpPr/>
          <p:nvPr/>
        </p:nvGrpSpPr>
        <p:grpSpPr>
          <a:xfrm>
            <a:off x="2720777" y="5115718"/>
            <a:ext cx="6851975" cy="7054700"/>
            <a:chOff x="3638224" y="6022785"/>
            <a:chExt cx="6851975" cy="7054700"/>
          </a:xfrm>
        </p:grpSpPr>
        <p:sp>
          <p:nvSpPr>
            <p:cNvPr id="16" name="Subtitle 2">
              <a:extLst>
                <a:ext uri="{FF2B5EF4-FFF2-40B4-BE49-F238E27FC236}">
                  <a16:creationId xmlns="" xmlns:a16="http://schemas.microsoft.com/office/drawing/2014/main" id="{B0928051-F5BD-5945-B239-94357DD66ADF}"/>
                </a:ext>
              </a:extLst>
            </p:cNvPr>
            <p:cNvSpPr txBox="1">
              <a:spLocks/>
            </p:cNvSpPr>
            <p:nvPr/>
          </p:nvSpPr>
          <p:spPr>
            <a:xfrm>
              <a:off x="3638224" y="6669116"/>
              <a:ext cx="6851975" cy="640836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a:t>
              </a:r>
            </a:p>
          </p:txBody>
        </p:sp>
        <p:sp>
          <p:nvSpPr>
            <p:cNvPr id="17" name="Rectangle 16">
              <a:extLst>
                <a:ext uri="{FF2B5EF4-FFF2-40B4-BE49-F238E27FC236}">
                  <a16:creationId xmlns="" xmlns:a16="http://schemas.microsoft.com/office/drawing/2014/main" id="{6B281EC2-C154-5941-9FE1-4B7EC49C1D95}"/>
                </a:ext>
              </a:extLst>
            </p:cNvPr>
            <p:cNvSpPr/>
            <p:nvPr/>
          </p:nvSpPr>
          <p:spPr>
            <a:xfrm>
              <a:off x="3768852" y="6022785"/>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Your Title</a:t>
              </a:r>
            </a:p>
          </p:txBody>
        </p:sp>
      </p:grpSp>
      <p:sp>
        <p:nvSpPr>
          <p:cNvPr id="15" name="TextBox 14">
            <a:extLst>
              <a:ext uri="{FF2B5EF4-FFF2-40B4-BE49-F238E27FC236}">
                <a16:creationId xmlns="" xmlns:a16="http://schemas.microsoft.com/office/drawing/2014/main" id="{C842066E-FD6C-6F4F-8D9A-A76C741F916C}"/>
              </a:ext>
            </a:extLst>
          </p:cNvPr>
          <p:cNvSpPr txBox="1"/>
          <p:nvPr/>
        </p:nvSpPr>
        <p:spPr>
          <a:xfrm>
            <a:off x="2893107" y="2033837"/>
            <a:ext cx="11312749"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A Picture Thousand Words</a:t>
            </a:r>
          </a:p>
        </p:txBody>
      </p:sp>
      <p:sp>
        <p:nvSpPr>
          <p:cNvPr id="12" name="Rectangle 11">
            <a:extLst>
              <a:ext uri="{FF2B5EF4-FFF2-40B4-BE49-F238E27FC236}">
                <a16:creationId xmlns="" xmlns:a16="http://schemas.microsoft.com/office/drawing/2014/main" id="{5296A237-46FE-F14A-A55C-D19FD35109FF}"/>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621" b="8621"/>
          <a:stretch>
            <a:fillRect/>
          </a:stretch>
        </p:blipFill>
        <p:spPr/>
      </p:pic>
    </p:spTree>
    <p:extLst>
      <p:ext uri="{BB962C8B-B14F-4D97-AF65-F5344CB8AC3E}">
        <p14:creationId xmlns:p14="http://schemas.microsoft.com/office/powerpoint/2010/main" val="4001729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 xmlns:a16="http://schemas.microsoft.com/office/drawing/2014/main" id="{45819D89-CA49-A248-96FB-3BC580C9A1D0}"/>
              </a:ext>
            </a:extLst>
          </p:cNvPr>
          <p:cNvSpPr txBox="1"/>
          <p:nvPr/>
        </p:nvSpPr>
        <p:spPr>
          <a:xfrm>
            <a:off x="2893108" y="2033837"/>
            <a:ext cx="7761640"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What Big Impact? </a:t>
            </a:r>
          </a:p>
        </p:txBody>
      </p:sp>
      <p:sp>
        <p:nvSpPr>
          <p:cNvPr id="2" name="Rectangle 1">
            <a:extLst>
              <a:ext uri="{FF2B5EF4-FFF2-40B4-BE49-F238E27FC236}">
                <a16:creationId xmlns="" xmlns:a16="http://schemas.microsoft.com/office/drawing/2014/main" id="{99D7DC68-0934-0144-A35C-BA05C970D584}"/>
              </a:ext>
            </a:extLst>
          </p:cNvPr>
          <p:cNvSpPr/>
          <p:nvPr/>
        </p:nvSpPr>
        <p:spPr>
          <a:xfrm>
            <a:off x="2893108" y="3301900"/>
            <a:ext cx="3185487" cy="646331"/>
          </a:xfrm>
          <a:prstGeom prst="rect">
            <a:avLst/>
          </a:prstGeom>
        </p:spPr>
        <p:txBody>
          <a:bodyPr wrap="none">
            <a:spAutoFit/>
          </a:bodyPr>
          <a:lstStyle/>
          <a:p>
            <a:r>
              <a:rPr lang="en-US" dirty="0">
                <a:solidFill>
                  <a:schemeClr val="tx2"/>
                </a:solidFill>
                <a:latin typeface="Roboto" panose="02000000000000000000" pitchFamily="2" charset="0"/>
                <a:ea typeface="Roboto" panose="02000000000000000000" pitchFamily="2" charset="0"/>
                <a:cs typeface="Lato" charset="0"/>
              </a:rPr>
              <a:t>Use Big Image</a:t>
            </a:r>
            <a:endParaRPr lang="en-US" dirty="0"/>
          </a:p>
        </p:txBody>
      </p:sp>
      <p:sp>
        <p:nvSpPr>
          <p:cNvPr id="6" name="Rectangle 5">
            <a:extLst>
              <a:ext uri="{FF2B5EF4-FFF2-40B4-BE49-F238E27FC236}">
                <a16:creationId xmlns="" xmlns:a16="http://schemas.microsoft.com/office/drawing/2014/main" id="{B75CC444-882D-9F47-8DEB-1F6687111D67}"/>
              </a:ext>
            </a:extLst>
          </p:cNvPr>
          <p:cNvSpPr/>
          <p:nvPr/>
        </p:nvSpPr>
        <p:spPr>
          <a:xfrm>
            <a:off x="21872449" y="1"/>
            <a:ext cx="512064" cy="39482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766" b="26766"/>
          <a:stretch>
            <a:fillRect/>
          </a:stretch>
        </p:blipFill>
        <p:spPr/>
      </p:pic>
    </p:spTree>
    <p:extLst>
      <p:ext uri="{BB962C8B-B14F-4D97-AF65-F5344CB8AC3E}">
        <p14:creationId xmlns:p14="http://schemas.microsoft.com/office/powerpoint/2010/main" val="3041844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 xmlns:a16="http://schemas.microsoft.com/office/drawing/2014/main" id="{44D1C6CF-4636-2D49-827C-A882D28822E6}"/>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Use Charts To Explain Ideas</a:t>
            </a:r>
          </a:p>
        </p:txBody>
      </p:sp>
      <p:sp>
        <p:nvSpPr>
          <p:cNvPr id="16" name="Rectangle 15">
            <a:extLst>
              <a:ext uri="{FF2B5EF4-FFF2-40B4-BE49-F238E27FC236}">
                <a16:creationId xmlns="" xmlns:a16="http://schemas.microsoft.com/office/drawing/2014/main" id="{5ECA1BCE-C0F3-2549-8694-56EE12CD08F8}"/>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ardrop 20">
            <a:extLst>
              <a:ext uri="{FF2B5EF4-FFF2-40B4-BE49-F238E27FC236}">
                <a16:creationId xmlns="" xmlns:a16="http://schemas.microsoft.com/office/drawing/2014/main" id="{E3A61A29-6CB7-2F45-B3F5-07163D20AD1B}"/>
              </a:ext>
            </a:extLst>
          </p:cNvPr>
          <p:cNvSpPr/>
          <p:nvPr/>
        </p:nvSpPr>
        <p:spPr>
          <a:xfrm rot="8100000">
            <a:off x="3387784" y="5669280"/>
            <a:ext cx="3799839" cy="379983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ardrop 26">
            <a:extLst>
              <a:ext uri="{FF2B5EF4-FFF2-40B4-BE49-F238E27FC236}">
                <a16:creationId xmlns="" xmlns:a16="http://schemas.microsoft.com/office/drawing/2014/main" id="{81B232AE-24D3-3B45-AB3C-ACE6B8BA74B6}"/>
              </a:ext>
            </a:extLst>
          </p:cNvPr>
          <p:cNvSpPr/>
          <p:nvPr/>
        </p:nvSpPr>
        <p:spPr>
          <a:xfrm rot="18900000">
            <a:off x="7988533" y="6604000"/>
            <a:ext cx="3799839" cy="379983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ardrop 27">
            <a:extLst>
              <a:ext uri="{FF2B5EF4-FFF2-40B4-BE49-F238E27FC236}">
                <a16:creationId xmlns="" xmlns:a16="http://schemas.microsoft.com/office/drawing/2014/main" id="{6C39F287-94A3-8B46-88F1-F49333B12EC6}"/>
              </a:ext>
            </a:extLst>
          </p:cNvPr>
          <p:cNvSpPr/>
          <p:nvPr/>
        </p:nvSpPr>
        <p:spPr>
          <a:xfrm rot="8100000">
            <a:off x="12589279" y="5669280"/>
            <a:ext cx="3799839" cy="379983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ardrop 28">
            <a:extLst>
              <a:ext uri="{FF2B5EF4-FFF2-40B4-BE49-F238E27FC236}">
                <a16:creationId xmlns="" xmlns:a16="http://schemas.microsoft.com/office/drawing/2014/main" id="{9FA53F72-7DEF-0343-A2D0-611102024BEC}"/>
              </a:ext>
            </a:extLst>
          </p:cNvPr>
          <p:cNvSpPr/>
          <p:nvPr/>
        </p:nvSpPr>
        <p:spPr>
          <a:xfrm rot="18900000">
            <a:off x="17190027" y="6603997"/>
            <a:ext cx="3799839" cy="379983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 xmlns:a16="http://schemas.microsoft.com/office/drawing/2014/main" id="{491A3E22-0017-4F4F-B3FA-6F06B44A0F91}"/>
              </a:ext>
            </a:extLst>
          </p:cNvPr>
          <p:cNvSpPr txBox="1"/>
          <p:nvPr/>
        </p:nvSpPr>
        <p:spPr>
          <a:xfrm>
            <a:off x="4646378" y="6969034"/>
            <a:ext cx="1282652" cy="1200329"/>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A</a:t>
            </a:r>
          </a:p>
        </p:txBody>
      </p:sp>
      <p:sp>
        <p:nvSpPr>
          <p:cNvPr id="37" name="TextBox 36">
            <a:extLst>
              <a:ext uri="{FF2B5EF4-FFF2-40B4-BE49-F238E27FC236}">
                <a16:creationId xmlns="" xmlns:a16="http://schemas.microsoft.com/office/drawing/2014/main" id="{EB5CDD40-738F-C947-AE05-B6AC5279B34F}"/>
              </a:ext>
            </a:extLst>
          </p:cNvPr>
          <p:cNvSpPr txBox="1"/>
          <p:nvPr/>
        </p:nvSpPr>
        <p:spPr>
          <a:xfrm>
            <a:off x="9247126" y="7903754"/>
            <a:ext cx="1282652" cy="1200329"/>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B</a:t>
            </a:r>
          </a:p>
        </p:txBody>
      </p:sp>
      <p:sp>
        <p:nvSpPr>
          <p:cNvPr id="38" name="TextBox 37">
            <a:extLst>
              <a:ext uri="{FF2B5EF4-FFF2-40B4-BE49-F238E27FC236}">
                <a16:creationId xmlns="" xmlns:a16="http://schemas.microsoft.com/office/drawing/2014/main" id="{BCCEABFA-0E97-C24E-80A1-30B9E5CEE2B2}"/>
              </a:ext>
            </a:extLst>
          </p:cNvPr>
          <p:cNvSpPr txBox="1"/>
          <p:nvPr/>
        </p:nvSpPr>
        <p:spPr>
          <a:xfrm>
            <a:off x="13847873" y="6969034"/>
            <a:ext cx="1282652" cy="1200329"/>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C</a:t>
            </a:r>
          </a:p>
        </p:txBody>
      </p:sp>
      <p:sp>
        <p:nvSpPr>
          <p:cNvPr id="39" name="TextBox 38">
            <a:extLst>
              <a:ext uri="{FF2B5EF4-FFF2-40B4-BE49-F238E27FC236}">
                <a16:creationId xmlns="" xmlns:a16="http://schemas.microsoft.com/office/drawing/2014/main" id="{0933E1CE-40F1-6948-80F1-EAC99F96CE8A}"/>
              </a:ext>
            </a:extLst>
          </p:cNvPr>
          <p:cNvSpPr txBox="1"/>
          <p:nvPr/>
        </p:nvSpPr>
        <p:spPr>
          <a:xfrm>
            <a:off x="18448620" y="7903751"/>
            <a:ext cx="1282652" cy="1200329"/>
          </a:xfrm>
          <a:prstGeom prst="rect">
            <a:avLst/>
          </a:prstGeom>
          <a:noFill/>
        </p:spPr>
        <p:txBody>
          <a:bodyPr wrap="square" rtlCol="0">
            <a:spAutoFit/>
          </a:bodyPr>
          <a:lstStyle/>
          <a:p>
            <a:pPr algn="ctr"/>
            <a:r>
              <a:rPr lang="en-US" sz="7200" b="1" dirty="0">
                <a:solidFill>
                  <a:schemeClr val="bg1"/>
                </a:solidFill>
                <a:latin typeface="Roboto" panose="02000000000000000000" pitchFamily="2" charset="0"/>
                <a:ea typeface="Roboto" panose="02000000000000000000" pitchFamily="2" charset="0"/>
                <a:cs typeface="Lato" charset="0"/>
              </a:rPr>
              <a:t>D</a:t>
            </a:r>
          </a:p>
        </p:txBody>
      </p:sp>
    </p:spTree>
    <p:extLst>
      <p:ext uri="{BB962C8B-B14F-4D97-AF65-F5344CB8AC3E}">
        <p14:creationId xmlns:p14="http://schemas.microsoft.com/office/powerpoint/2010/main" val="817870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A403CE6D-A77D-C14E-A3BC-CF6B3200214D}"/>
              </a:ext>
            </a:extLst>
          </p:cNvPr>
          <p:cNvGrpSpPr/>
          <p:nvPr/>
        </p:nvGrpSpPr>
        <p:grpSpPr>
          <a:xfrm>
            <a:off x="2883577" y="4762499"/>
            <a:ext cx="18418556" cy="6705600"/>
            <a:chOff x="6098462" y="4382237"/>
            <a:chExt cx="16050338" cy="7969002"/>
          </a:xfrm>
        </p:grpSpPr>
        <p:sp>
          <p:nvSpPr>
            <p:cNvPr id="58" name="Rectangle 57">
              <a:extLst>
                <a:ext uri="{FF2B5EF4-FFF2-40B4-BE49-F238E27FC236}">
                  <a16:creationId xmlns="" xmlns:a16="http://schemas.microsoft.com/office/drawing/2014/main" id="{9B068B74-51B5-0740-B335-A7A68BC83A13}"/>
                </a:ext>
              </a:extLst>
            </p:cNvPr>
            <p:cNvSpPr/>
            <p:nvPr/>
          </p:nvSpPr>
          <p:spPr>
            <a:xfrm>
              <a:off x="10262306" y="4382239"/>
              <a:ext cx="11886494" cy="7969000"/>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2" name="Rectangle 21">
              <a:extLst>
                <a:ext uri="{FF2B5EF4-FFF2-40B4-BE49-F238E27FC236}">
                  <a16:creationId xmlns="" xmlns:a16="http://schemas.microsoft.com/office/drawing/2014/main" id="{BC6674AF-8101-C549-8B00-AAD7E64CE987}"/>
                </a:ext>
              </a:extLst>
            </p:cNvPr>
            <p:cNvSpPr/>
            <p:nvPr/>
          </p:nvSpPr>
          <p:spPr>
            <a:xfrm>
              <a:off x="6098462" y="4382237"/>
              <a:ext cx="3948359" cy="7969002"/>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24" name="TextBox 23">
              <a:extLst>
                <a:ext uri="{FF2B5EF4-FFF2-40B4-BE49-F238E27FC236}">
                  <a16:creationId xmlns="" xmlns:a16="http://schemas.microsoft.com/office/drawing/2014/main" id="{5A658DB4-C2ED-714B-AB69-B738425CA8F0}"/>
                </a:ext>
              </a:extLst>
            </p:cNvPr>
            <p:cNvSpPr txBox="1"/>
            <p:nvPr/>
          </p:nvSpPr>
          <p:spPr>
            <a:xfrm>
              <a:off x="10407963" y="5084440"/>
              <a:ext cx="3395106" cy="734578"/>
            </a:xfrm>
            <a:prstGeom prst="rect">
              <a:avLst/>
            </a:prstGeom>
            <a:noFill/>
          </p:spPr>
          <p:txBody>
            <a:bodyPr wrap="square" rtlCol="0">
              <a:spAutoFit/>
            </a:bodyPr>
            <a:lstStyle/>
            <a:p>
              <a:pPr algn="ctr">
                <a:lnSpc>
                  <a:spcPts val="4080"/>
                </a:lnSpc>
              </a:pPr>
              <a:r>
                <a:rPr lang="en-US" b="1" dirty="0">
                  <a:solidFill>
                    <a:schemeClr val="tx2"/>
                  </a:solidFill>
                  <a:latin typeface="Roboto" panose="02000000000000000000" pitchFamily="2" charset="0"/>
                  <a:ea typeface="Roboto" panose="02000000000000000000" pitchFamily="2" charset="0"/>
                  <a:cs typeface="Lato" charset="0"/>
                </a:rPr>
                <a:t>A</a:t>
              </a:r>
            </a:p>
          </p:txBody>
        </p:sp>
        <p:sp>
          <p:nvSpPr>
            <p:cNvPr id="25" name="TextBox 24">
              <a:extLst>
                <a:ext uri="{FF2B5EF4-FFF2-40B4-BE49-F238E27FC236}">
                  <a16:creationId xmlns="" xmlns:a16="http://schemas.microsoft.com/office/drawing/2014/main" id="{B1799043-9E2F-2D4D-B18F-F8E370B02FAF}"/>
                </a:ext>
              </a:extLst>
            </p:cNvPr>
            <p:cNvSpPr txBox="1"/>
            <p:nvPr/>
          </p:nvSpPr>
          <p:spPr>
            <a:xfrm>
              <a:off x="14996568" y="5084440"/>
              <a:ext cx="2271801" cy="768106"/>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charset="0"/>
                </a:rPr>
                <a:t>B</a:t>
              </a:r>
            </a:p>
          </p:txBody>
        </p:sp>
        <p:grpSp>
          <p:nvGrpSpPr>
            <p:cNvPr id="26" name="Group 25">
              <a:extLst>
                <a:ext uri="{FF2B5EF4-FFF2-40B4-BE49-F238E27FC236}">
                  <a16:creationId xmlns="" xmlns:a16="http://schemas.microsoft.com/office/drawing/2014/main" id="{63C4783A-50CA-6C4E-AB4F-B77C28B6B0FA}"/>
                </a:ext>
              </a:extLst>
            </p:cNvPr>
            <p:cNvGrpSpPr/>
            <p:nvPr/>
          </p:nvGrpSpPr>
          <p:grpSpPr>
            <a:xfrm>
              <a:off x="14996568" y="6558738"/>
              <a:ext cx="2271801" cy="5069232"/>
              <a:chOff x="15851929" y="6847460"/>
              <a:chExt cx="2070414" cy="5155371"/>
            </a:xfrm>
            <a:noFill/>
          </p:grpSpPr>
          <p:sp>
            <p:nvSpPr>
              <p:cNvPr id="38" name="TextBox 37">
                <a:extLst>
                  <a:ext uri="{FF2B5EF4-FFF2-40B4-BE49-F238E27FC236}">
                    <a16:creationId xmlns="" xmlns:a16="http://schemas.microsoft.com/office/drawing/2014/main" id="{AEDD5935-8737-264E-B821-BFB8948EBDAF}"/>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9" name="TextBox 38">
                <a:extLst>
                  <a:ext uri="{FF2B5EF4-FFF2-40B4-BE49-F238E27FC236}">
                    <a16:creationId xmlns="" xmlns:a16="http://schemas.microsoft.com/office/drawing/2014/main" id="{56C003E9-A87D-AD41-9232-513AEFC080D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0" name="TextBox 39">
                <a:extLst>
                  <a:ext uri="{FF2B5EF4-FFF2-40B4-BE49-F238E27FC236}">
                    <a16:creationId xmlns="" xmlns:a16="http://schemas.microsoft.com/office/drawing/2014/main" id="{9055EBCC-9C5C-B243-BEA7-199526EA1B3B}"/>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1" name="TextBox 40">
                <a:extLst>
                  <a:ext uri="{FF2B5EF4-FFF2-40B4-BE49-F238E27FC236}">
                    <a16:creationId xmlns="" xmlns:a16="http://schemas.microsoft.com/office/drawing/2014/main" id="{4B239460-92EF-2F4E-8B80-A7DF8EA4AE89}"/>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42" name="TextBox 41">
              <a:extLst>
                <a:ext uri="{FF2B5EF4-FFF2-40B4-BE49-F238E27FC236}">
                  <a16:creationId xmlns="" xmlns:a16="http://schemas.microsoft.com/office/drawing/2014/main" id="{928792E2-D3C4-3447-9589-AEC8664B4EC8}"/>
                </a:ext>
              </a:extLst>
            </p:cNvPr>
            <p:cNvSpPr txBox="1"/>
            <p:nvPr/>
          </p:nvSpPr>
          <p:spPr>
            <a:xfrm>
              <a:off x="19062036" y="5084440"/>
              <a:ext cx="2271801" cy="768106"/>
            </a:xfrm>
            <a:prstGeom prst="rect">
              <a:avLst/>
            </a:prstGeom>
            <a:noFill/>
          </p:spPr>
          <p:txBody>
            <a:bodyPr wrap="square" rtlCol="0">
              <a:spAutoFit/>
            </a:bodyPr>
            <a:lstStyle/>
            <a:p>
              <a:pPr algn="ctr"/>
              <a:r>
                <a:rPr lang="en-US" b="1" dirty="0">
                  <a:solidFill>
                    <a:schemeClr val="tx2"/>
                  </a:solidFill>
                  <a:latin typeface="Roboto" panose="02000000000000000000" pitchFamily="2" charset="0"/>
                  <a:ea typeface="Roboto" panose="02000000000000000000" pitchFamily="2" charset="0"/>
                  <a:cs typeface="Lato" charset="0"/>
                </a:rPr>
                <a:t>C</a:t>
              </a:r>
            </a:p>
          </p:txBody>
        </p:sp>
        <p:grpSp>
          <p:nvGrpSpPr>
            <p:cNvPr id="43" name="Group 42">
              <a:extLst>
                <a:ext uri="{FF2B5EF4-FFF2-40B4-BE49-F238E27FC236}">
                  <a16:creationId xmlns="" xmlns:a16="http://schemas.microsoft.com/office/drawing/2014/main" id="{0D1D0E34-2A11-1C43-A21B-A38375AB13DB}"/>
                </a:ext>
              </a:extLst>
            </p:cNvPr>
            <p:cNvGrpSpPr/>
            <p:nvPr/>
          </p:nvGrpSpPr>
          <p:grpSpPr>
            <a:xfrm>
              <a:off x="19062036" y="6558738"/>
              <a:ext cx="2271801" cy="5069232"/>
              <a:chOff x="19557008" y="6847460"/>
              <a:chExt cx="2070414" cy="5155371"/>
            </a:xfrm>
            <a:noFill/>
          </p:grpSpPr>
          <p:sp>
            <p:nvSpPr>
              <p:cNvPr id="44" name="TextBox 43">
                <a:extLst>
                  <a:ext uri="{FF2B5EF4-FFF2-40B4-BE49-F238E27FC236}">
                    <a16:creationId xmlns="" xmlns:a16="http://schemas.microsoft.com/office/drawing/2014/main" id="{5AEA4316-2C16-9946-A413-2230E3F772B3}"/>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5" name="TextBox 44">
                <a:extLst>
                  <a:ext uri="{FF2B5EF4-FFF2-40B4-BE49-F238E27FC236}">
                    <a16:creationId xmlns="" xmlns:a16="http://schemas.microsoft.com/office/drawing/2014/main" id="{545361AD-732D-014F-ACC0-B4C2DFBDE207}"/>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6" name="TextBox 45">
                <a:extLst>
                  <a:ext uri="{FF2B5EF4-FFF2-40B4-BE49-F238E27FC236}">
                    <a16:creationId xmlns="" xmlns:a16="http://schemas.microsoft.com/office/drawing/2014/main" id="{55A90869-D1F1-AE49-AA98-C24C1E0A76B1}"/>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7" name="TextBox 46">
                <a:extLst>
                  <a:ext uri="{FF2B5EF4-FFF2-40B4-BE49-F238E27FC236}">
                    <a16:creationId xmlns="" xmlns:a16="http://schemas.microsoft.com/office/drawing/2014/main" id="{525BF320-140F-DD4E-B48C-CD6199783AD3}"/>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48" name="Group 47">
              <a:extLst>
                <a:ext uri="{FF2B5EF4-FFF2-40B4-BE49-F238E27FC236}">
                  <a16:creationId xmlns="" xmlns:a16="http://schemas.microsoft.com/office/drawing/2014/main" id="{21F776AC-661C-CE4C-A238-819C639B51B2}"/>
                </a:ext>
              </a:extLst>
            </p:cNvPr>
            <p:cNvGrpSpPr/>
            <p:nvPr/>
          </p:nvGrpSpPr>
          <p:grpSpPr>
            <a:xfrm>
              <a:off x="10966009" y="6558738"/>
              <a:ext cx="2271801" cy="5069232"/>
              <a:chOff x="15851929" y="6847460"/>
              <a:chExt cx="2070414" cy="5155371"/>
            </a:xfrm>
            <a:noFill/>
          </p:grpSpPr>
          <p:sp>
            <p:nvSpPr>
              <p:cNvPr id="49" name="TextBox 48">
                <a:extLst>
                  <a:ext uri="{FF2B5EF4-FFF2-40B4-BE49-F238E27FC236}">
                    <a16:creationId xmlns="" xmlns:a16="http://schemas.microsoft.com/office/drawing/2014/main" id="{04B5CA11-DA1C-2D4F-AAF1-9AE6CD46C3B7}"/>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50" name="TextBox 49">
                <a:extLst>
                  <a:ext uri="{FF2B5EF4-FFF2-40B4-BE49-F238E27FC236}">
                    <a16:creationId xmlns="" xmlns:a16="http://schemas.microsoft.com/office/drawing/2014/main" id="{CFD0574D-2609-184F-817D-117DEAF5F894}"/>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1" name="TextBox 50">
                <a:extLst>
                  <a:ext uri="{FF2B5EF4-FFF2-40B4-BE49-F238E27FC236}">
                    <a16:creationId xmlns="" xmlns:a16="http://schemas.microsoft.com/office/drawing/2014/main" id="{EF1B2E3A-F0AD-8E47-9E91-0EBD36D07288}"/>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2" name="TextBox 51">
                <a:extLst>
                  <a:ext uri="{FF2B5EF4-FFF2-40B4-BE49-F238E27FC236}">
                    <a16:creationId xmlns="" xmlns:a16="http://schemas.microsoft.com/office/drawing/2014/main" id="{807A95E4-85F8-0641-89C2-434D77C58920}"/>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53" name="TextBox 52">
              <a:extLst>
                <a:ext uri="{FF2B5EF4-FFF2-40B4-BE49-F238E27FC236}">
                  <a16:creationId xmlns="" xmlns:a16="http://schemas.microsoft.com/office/drawing/2014/main" id="{F602B13E-C2B7-5F4C-81E9-5092F56C216F}"/>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54" name="TextBox 53">
              <a:extLst>
                <a:ext uri="{FF2B5EF4-FFF2-40B4-BE49-F238E27FC236}">
                  <a16:creationId xmlns="" xmlns:a16="http://schemas.microsoft.com/office/drawing/2014/main" id="{1F9E81E8-F903-2641-8746-9EE6C2732709}"/>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55" name="TextBox 54">
              <a:extLst>
                <a:ext uri="{FF2B5EF4-FFF2-40B4-BE49-F238E27FC236}">
                  <a16:creationId xmlns="" xmlns:a16="http://schemas.microsoft.com/office/drawing/2014/main" id="{D10AD565-247E-3642-82F4-58029E995624}"/>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56" name="TextBox 55">
              <a:extLst>
                <a:ext uri="{FF2B5EF4-FFF2-40B4-BE49-F238E27FC236}">
                  <a16:creationId xmlns="" xmlns:a16="http://schemas.microsoft.com/office/drawing/2014/main" id="{0A229191-FD5E-6D4A-AB19-53BBF256F660}"/>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57" name="TextBox 56">
              <a:extLst>
                <a:ext uri="{FF2B5EF4-FFF2-40B4-BE49-F238E27FC236}">
                  <a16:creationId xmlns="" xmlns:a16="http://schemas.microsoft.com/office/drawing/2014/main" id="{A3EFB196-64AB-E14B-A5E8-863A09415B2A}"/>
                </a:ext>
              </a:extLst>
            </p:cNvPr>
            <p:cNvSpPr txBox="1"/>
            <p:nvPr/>
          </p:nvSpPr>
          <p:spPr>
            <a:xfrm>
              <a:off x="6316438" y="5084440"/>
              <a:ext cx="3395106" cy="734578"/>
            </a:xfrm>
            <a:prstGeom prst="rect">
              <a:avLst/>
            </a:prstGeom>
            <a:noFill/>
          </p:spPr>
          <p:txBody>
            <a:bodyPr wrap="square" rtlCol="0">
              <a:spAutoFit/>
            </a:bodyPr>
            <a:lstStyle/>
            <a:p>
              <a:pPr algn="ctr">
                <a:lnSpc>
                  <a:spcPts val="4080"/>
                </a:lnSpc>
              </a:pPr>
              <a:r>
                <a:rPr lang="en-US" b="1" dirty="0">
                  <a:solidFill>
                    <a:schemeClr val="tx2"/>
                  </a:solidFill>
                  <a:latin typeface="Roboto" panose="02000000000000000000" pitchFamily="2" charset="0"/>
                  <a:ea typeface="Roboto" panose="02000000000000000000" pitchFamily="2" charset="0"/>
                  <a:cs typeface="Lato" charset="0"/>
                </a:rPr>
                <a:t>Your Title</a:t>
              </a:r>
            </a:p>
          </p:txBody>
        </p:sp>
      </p:grpSp>
      <p:sp>
        <p:nvSpPr>
          <p:cNvPr id="60" name="TextBox 59">
            <a:extLst>
              <a:ext uri="{FF2B5EF4-FFF2-40B4-BE49-F238E27FC236}">
                <a16:creationId xmlns="" xmlns:a16="http://schemas.microsoft.com/office/drawing/2014/main" id="{D9DF4315-F388-7B4D-94BA-281D88149330}"/>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And Tables To Compare Data</a:t>
            </a:r>
          </a:p>
        </p:txBody>
      </p:sp>
      <p:sp>
        <p:nvSpPr>
          <p:cNvPr id="32" name="Rectangle 31">
            <a:extLst>
              <a:ext uri="{FF2B5EF4-FFF2-40B4-BE49-F238E27FC236}">
                <a16:creationId xmlns="" xmlns:a16="http://schemas.microsoft.com/office/drawing/2014/main" id="{C885CB73-98EC-674C-A399-08ABEBBBE005}"/>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057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 xmlns:a16="http://schemas.microsoft.com/office/drawing/2014/main" id="{7828E74F-EC77-CE45-8704-5F3DC96C2F51}"/>
              </a:ext>
            </a:extLst>
          </p:cNvPr>
          <p:cNvGrpSpPr/>
          <p:nvPr/>
        </p:nvGrpSpPr>
        <p:grpSpPr>
          <a:xfrm>
            <a:off x="2324474" y="1695530"/>
            <a:ext cx="19728702" cy="10324940"/>
            <a:chOff x="3843499" y="3719582"/>
            <a:chExt cx="16665619" cy="8244192"/>
          </a:xfrm>
          <a:solidFill>
            <a:srgbClr val="EFF1F9"/>
          </a:solidFill>
        </p:grpSpPr>
        <p:sp>
          <p:nvSpPr>
            <p:cNvPr id="65" name="Freeform 781">
              <a:extLst>
                <a:ext uri="{FF2B5EF4-FFF2-40B4-BE49-F238E27FC236}">
                  <a16:creationId xmlns="" xmlns:a16="http://schemas.microsoft.com/office/drawing/2014/main" id="{BD556A22-A116-624E-95CE-FDFF7219114C}"/>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3">
              <a:extLst>
                <a:ext uri="{FF2B5EF4-FFF2-40B4-BE49-F238E27FC236}">
                  <a16:creationId xmlns="" xmlns:a16="http://schemas.microsoft.com/office/drawing/2014/main" id="{2D4A7E67-3082-8A4E-BD94-C37B35567FDC}"/>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4">
              <a:extLst>
                <a:ext uri="{FF2B5EF4-FFF2-40B4-BE49-F238E27FC236}">
                  <a16:creationId xmlns="" xmlns:a16="http://schemas.microsoft.com/office/drawing/2014/main" id="{0E19BDE0-7B2D-CD45-952D-DF6617BFA3E1}"/>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05">
              <a:extLst>
                <a:ext uri="{FF2B5EF4-FFF2-40B4-BE49-F238E27FC236}">
                  <a16:creationId xmlns="" xmlns:a16="http://schemas.microsoft.com/office/drawing/2014/main" id="{D39CB9AD-4A15-DA48-A26C-EC1BB9A0CE52}"/>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06">
              <a:extLst>
                <a:ext uri="{FF2B5EF4-FFF2-40B4-BE49-F238E27FC236}">
                  <a16:creationId xmlns="" xmlns:a16="http://schemas.microsoft.com/office/drawing/2014/main" id="{B9FAFA75-5785-274E-BA43-6B000E0530E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07">
              <a:extLst>
                <a:ext uri="{FF2B5EF4-FFF2-40B4-BE49-F238E27FC236}">
                  <a16:creationId xmlns="" xmlns:a16="http://schemas.microsoft.com/office/drawing/2014/main" id="{E33621B3-5F93-6746-85E0-46F63820D69C}"/>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08">
              <a:extLst>
                <a:ext uri="{FF2B5EF4-FFF2-40B4-BE49-F238E27FC236}">
                  <a16:creationId xmlns="" xmlns:a16="http://schemas.microsoft.com/office/drawing/2014/main" id="{408DD114-8DE5-324F-A97C-553281779310}"/>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09">
              <a:extLst>
                <a:ext uri="{FF2B5EF4-FFF2-40B4-BE49-F238E27FC236}">
                  <a16:creationId xmlns="" xmlns:a16="http://schemas.microsoft.com/office/drawing/2014/main" id="{69083FA7-DA96-1E49-954D-02BDA0DC7DC9}"/>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0">
              <a:extLst>
                <a:ext uri="{FF2B5EF4-FFF2-40B4-BE49-F238E27FC236}">
                  <a16:creationId xmlns="" xmlns:a16="http://schemas.microsoft.com/office/drawing/2014/main" id="{F9E03263-563B-9648-BF96-85E9D52231B4}"/>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1">
              <a:extLst>
                <a:ext uri="{FF2B5EF4-FFF2-40B4-BE49-F238E27FC236}">
                  <a16:creationId xmlns="" xmlns:a16="http://schemas.microsoft.com/office/drawing/2014/main" id="{5716027A-8769-2B45-A0B3-FE80C3CD8522}"/>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2">
              <a:extLst>
                <a:ext uri="{FF2B5EF4-FFF2-40B4-BE49-F238E27FC236}">
                  <a16:creationId xmlns="" xmlns:a16="http://schemas.microsoft.com/office/drawing/2014/main" id="{3F27FBCC-2910-C943-98B3-DE5ADEBD0DD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3">
              <a:extLst>
                <a:ext uri="{FF2B5EF4-FFF2-40B4-BE49-F238E27FC236}">
                  <a16:creationId xmlns="" xmlns:a16="http://schemas.microsoft.com/office/drawing/2014/main" id="{57431ABD-B9BF-8748-9859-B38763DD5934}"/>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4">
              <a:extLst>
                <a:ext uri="{FF2B5EF4-FFF2-40B4-BE49-F238E27FC236}">
                  <a16:creationId xmlns="" xmlns:a16="http://schemas.microsoft.com/office/drawing/2014/main" id="{A275D48E-E9FD-5143-87E2-E0E65F191161}"/>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15">
              <a:extLst>
                <a:ext uri="{FF2B5EF4-FFF2-40B4-BE49-F238E27FC236}">
                  <a16:creationId xmlns="" xmlns:a16="http://schemas.microsoft.com/office/drawing/2014/main" id="{31971C8A-F7FA-C244-B84B-EF01FCBED6B9}"/>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16">
              <a:extLst>
                <a:ext uri="{FF2B5EF4-FFF2-40B4-BE49-F238E27FC236}">
                  <a16:creationId xmlns="" xmlns:a16="http://schemas.microsoft.com/office/drawing/2014/main" id="{738FC199-E53E-4E4E-B194-7E7CE974588F}"/>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17">
              <a:extLst>
                <a:ext uri="{FF2B5EF4-FFF2-40B4-BE49-F238E27FC236}">
                  <a16:creationId xmlns="" xmlns:a16="http://schemas.microsoft.com/office/drawing/2014/main" id="{D3576C1F-8F4D-764F-AF96-BD3907F1D10D}"/>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18">
              <a:extLst>
                <a:ext uri="{FF2B5EF4-FFF2-40B4-BE49-F238E27FC236}">
                  <a16:creationId xmlns="" xmlns:a16="http://schemas.microsoft.com/office/drawing/2014/main" id="{D4906675-BD25-9C47-B3F4-C03528697EB7}"/>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19">
              <a:extLst>
                <a:ext uri="{FF2B5EF4-FFF2-40B4-BE49-F238E27FC236}">
                  <a16:creationId xmlns="" xmlns:a16="http://schemas.microsoft.com/office/drawing/2014/main" id="{E8E92040-433E-7644-8465-C34364C540A5}"/>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0">
              <a:extLst>
                <a:ext uri="{FF2B5EF4-FFF2-40B4-BE49-F238E27FC236}">
                  <a16:creationId xmlns="" xmlns:a16="http://schemas.microsoft.com/office/drawing/2014/main" id="{1F2CE84D-707C-7647-9D2C-2E596007B200}"/>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1">
              <a:extLst>
                <a:ext uri="{FF2B5EF4-FFF2-40B4-BE49-F238E27FC236}">
                  <a16:creationId xmlns="" xmlns:a16="http://schemas.microsoft.com/office/drawing/2014/main" id="{826D6316-6CE8-D34C-A2B0-99534205EE7B}"/>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2">
              <a:extLst>
                <a:ext uri="{FF2B5EF4-FFF2-40B4-BE49-F238E27FC236}">
                  <a16:creationId xmlns="" xmlns:a16="http://schemas.microsoft.com/office/drawing/2014/main" id="{59ED2F7C-9BC3-2646-BDB9-8A6E2FC096E3}"/>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3">
              <a:extLst>
                <a:ext uri="{FF2B5EF4-FFF2-40B4-BE49-F238E27FC236}">
                  <a16:creationId xmlns="" xmlns:a16="http://schemas.microsoft.com/office/drawing/2014/main" id="{498F3C76-7CD1-9844-B27B-FDCC4E399A5C}"/>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4">
              <a:extLst>
                <a:ext uri="{FF2B5EF4-FFF2-40B4-BE49-F238E27FC236}">
                  <a16:creationId xmlns="" xmlns:a16="http://schemas.microsoft.com/office/drawing/2014/main" id="{0B6F7DFD-9662-9B46-9F3D-4996C6FE1456}"/>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8" name="Freeform 425">
              <a:extLst>
                <a:ext uri="{FF2B5EF4-FFF2-40B4-BE49-F238E27FC236}">
                  <a16:creationId xmlns="" xmlns:a16="http://schemas.microsoft.com/office/drawing/2014/main" id="{030C7E5D-9545-CF4F-9438-142D3E2C17C9}"/>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26">
              <a:extLst>
                <a:ext uri="{FF2B5EF4-FFF2-40B4-BE49-F238E27FC236}">
                  <a16:creationId xmlns="" xmlns:a16="http://schemas.microsoft.com/office/drawing/2014/main" id="{B06779C4-CF58-554D-889F-5812E6488692}"/>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27">
              <a:extLst>
                <a:ext uri="{FF2B5EF4-FFF2-40B4-BE49-F238E27FC236}">
                  <a16:creationId xmlns="" xmlns:a16="http://schemas.microsoft.com/office/drawing/2014/main" id="{BCF17547-36E0-CF4B-90D8-5F1595E6ABBA}"/>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28">
              <a:extLst>
                <a:ext uri="{FF2B5EF4-FFF2-40B4-BE49-F238E27FC236}">
                  <a16:creationId xmlns="" xmlns:a16="http://schemas.microsoft.com/office/drawing/2014/main" id="{BDC80D52-1D64-A149-9E36-8EF493BFF8E1}"/>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29">
              <a:extLst>
                <a:ext uri="{FF2B5EF4-FFF2-40B4-BE49-F238E27FC236}">
                  <a16:creationId xmlns="" xmlns:a16="http://schemas.microsoft.com/office/drawing/2014/main" id="{7C2C2B1C-F218-0D44-913D-C74BEDAB5A1B}"/>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93" name="Group 92">
              <a:extLst>
                <a:ext uri="{FF2B5EF4-FFF2-40B4-BE49-F238E27FC236}">
                  <a16:creationId xmlns="" xmlns:a16="http://schemas.microsoft.com/office/drawing/2014/main" id="{1382F5E4-6E80-D84C-999C-3B4B3C1A9BB8}"/>
                </a:ext>
              </a:extLst>
            </p:cNvPr>
            <p:cNvGrpSpPr/>
            <p:nvPr/>
          </p:nvGrpSpPr>
          <p:grpSpPr>
            <a:xfrm>
              <a:off x="17709756" y="6761778"/>
              <a:ext cx="697449" cy="662593"/>
              <a:chOff x="5961121" y="2686387"/>
              <a:chExt cx="288233" cy="273757"/>
            </a:xfrm>
            <a:grpFill/>
          </p:grpSpPr>
          <p:sp>
            <p:nvSpPr>
              <p:cNvPr id="458" name="Freeform 430">
                <a:extLst>
                  <a:ext uri="{FF2B5EF4-FFF2-40B4-BE49-F238E27FC236}">
                    <a16:creationId xmlns="" xmlns:a16="http://schemas.microsoft.com/office/drawing/2014/main" id="{6FF170EF-9BC8-E54B-B02A-7C9EAEA23F63}"/>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9" name="Freeform 431">
                <a:extLst>
                  <a:ext uri="{FF2B5EF4-FFF2-40B4-BE49-F238E27FC236}">
                    <a16:creationId xmlns="" xmlns:a16="http://schemas.microsoft.com/office/drawing/2014/main" id="{BAAF7A77-15E1-C74E-88DE-06ECBBF903CA}"/>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94" name="Freeform 432">
              <a:extLst>
                <a:ext uri="{FF2B5EF4-FFF2-40B4-BE49-F238E27FC236}">
                  <a16:creationId xmlns="" xmlns:a16="http://schemas.microsoft.com/office/drawing/2014/main" id="{76685184-0F60-5842-8334-03E0D4FABC5D}"/>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3">
              <a:extLst>
                <a:ext uri="{FF2B5EF4-FFF2-40B4-BE49-F238E27FC236}">
                  <a16:creationId xmlns="" xmlns:a16="http://schemas.microsoft.com/office/drawing/2014/main" id="{018151A1-4751-C848-BAF9-D8D64E892D4C}"/>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4">
              <a:extLst>
                <a:ext uri="{FF2B5EF4-FFF2-40B4-BE49-F238E27FC236}">
                  <a16:creationId xmlns="" xmlns:a16="http://schemas.microsoft.com/office/drawing/2014/main" id="{86F12444-AE03-F245-A1EE-DE9392FC2D3C}"/>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35">
              <a:extLst>
                <a:ext uri="{FF2B5EF4-FFF2-40B4-BE49-F238E27FC236}">
                  <a16:creationId xmlns="" xmlns:a16="http://schemas.microsoft.com/office/drawing/2014/main" id="{650C0ECB-5603-0042-AEBE-EBA9BBA6790A}"/>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36">
              <a:extLst>
                <a:ext uri="{FF2B5EF4-FFF2-40B4-BE49-F238E27FC236}">
                  <a16:creationId xmlns="" xmlns:a16="http://schemas.microsoft.com/office/drawing/2014/main" id="{CE187AF5-2D1B-7747-AE48-7A3638BE29A5}"/>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37">
              <a:extLst>
                <a:ext uri="{FF2B5EF4-FFF2-40B4-BE49-F238E27FC236}">
                  <a16:creationId xmlns="" xmlns:a16="http://schemas.microsoft.com/office/drawing/2014/main" id="{62502C8B-7FC0-734A-99A5-83CF0DE9F857}"/>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38">
              <a:extLst>
                <a:ext uri="{FF2B5EF4-FFF2-40B4-BE49-F238E27FC236}">
                  <a16:creationId xmlns="" xmlns:a16="http://schemas.microsoft.com/office/drawing/2014/main" id="{9A85DDCD-56F3-F04E-B10A-F28F69AD432B}"/>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39">
              <a:extLst>
                <a:ext uri="{FF2B5EF4-FFF2-40B4-BE49-F238E27FC236}">
                  <a16:creationId xmlns="" xmlns:a16="http://schemas.microsoft.com/office/drawing/2014/main" id="{84FDFA8D-7847-5B49-92F4-1C8E9AA59A95}"/>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0">
              <a:extLst>
                <a:ext uri="{FF2B5EF4-FFF2-40B4-BE49-F238E27FC236}">
                  <a16:creationId xmlns="" xmlns:a16="http://schemas.microsoft.com/office/drawing/2014/main" id="{491AAC96-4851-5B4B-8B1D-B3D52D105A25}"/>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1">
              <a:extLst>
                <a:ext uri="{FF2B5EF4-FFF2-40B4-BE49-F238E27FC236}">
                  <a16:creationId xmlns="" xmlns:a16="http://schemas.microsoft.com/office/drawing/2014/main" id="{BF151DE3-F52F-3E44-B5FB-3D055F673877}"/>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2">
              <a:extLst>
                <a:ext uri="{FF2B5EF4-FFF2-40B4-BE49-F238E27FC236}">
                  <a16:creationId xmlns="" xmlns:a16="http://schemas.microsoft.com/office/drawing/2014/main" id="{8D7B268F-BC07-7344-8158-8FFD293D89D2}"/>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3">
              <a:extLst>
                <a:ext uri="{FF2B5EF4-FFF2-40B4-BE49-F238E27FC236}">
                  <a16:creationId xmlns="" xmlns:a16="http://schemas.microsoft.com/office/drawing/2014/main" id="{267359B8-445D-B24F-83FD-44D2B6E3170D}"/>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4">
              <a:extLst>
                <a:ext uri="{FF2B5EF4-FFF2-40B4-BE49-F238E27FC236}">
                  <a16:creationId xmlns="" xmlns:a16="http://schemas.microsoft.com/office/drawing/2014/main" id="{2634CAE4-95AB-3C4F-91ED-10568DD80848}"/>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45">
              <a:extLst>
                <a:ext uri="{FF2B5EF4-FFF2-40B4-BE49-F238E27FC236}">
                  <a16:creationId xmlns="" xmlns:a16="http://schemas.microsoft.com/office/drawing/2014/main" id="{07A3F8E9-8B60-D347-B6D1-AC3FA3A2580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46">
              <a:extLst>
                <a:ext uri="{FF2B5EF4-FFF2-40B4-BE49-F238E27FC236}">
                  <a16:creationId xmlns="" xmlns:a16="http://schemas.microsoft.com/office/drawing/2014/main" id="{CD1808E0-013E-3C4C-B133-461247D36301}"/>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47">
              <a:extLst>
                <a:ext uri="{FF2B5EF4-FFF2-40B4-BE49-F238E27FC236}">
                  <a16:creationId xmlns="" xmlns:a16="http://schemas.microsoft.com/office/drawing/2014/main" id="{9FE49E19-957F-5841-823B-A8364CAC46DA}"/>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48">
              <a:extLst>
                <a:ext uri="{FF2B5EF4-FFF2-40B4-BE49-F238E27FC236}">
                  <a16:creationId xmlns="" xmlns:a16="http://schemas.microsoft.com/office/drawing/2014/main" id="{109D92A0-4B31-A644-A117-79C82A448E0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49">
              <a:extLst>
                <a:ext uri="{FF2B5EF4-FFF2-40B4-BE49-F238E27FC236}">
                  <a16:creationId xmlns="" xmlns:a16="http://schemas.microsoft.com/office/drawing/2014/main" id="{998681E3-AC3F-5C4F-8B2A-77EE86A5D3FB}"/>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0">
              <a:extLst>
                <a:ext uri="{FF2B5EF4-FFF2-40B4-BE49-F238E27FC236}">
                  <a16:creationId xmlns="" xmlns:a16="http://schemas.microsoft.com/office/drawing/2014/main" id="{4A8CA24D-B833-1142-B8C1-CFC3D3183F6F}"/>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1">
              <a:extLst>
                <a:ext uri="{FF2B5EF4-FFF2-40B4-BE49-F238E27FC236}">
                  <a16:creationId xmlns="" xmlns:a16="http://schemas.microsoft.com/office/drawing/2014/main" id="{7F6EB59B-9F3C-8649-94AC-824E9C6E5D92}"/>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2">
              <a:extLst>
                <a:ext uri="{FF2B5EF4-FFF2-40B4-BE49-F238E27FC236}">
                  <a16:creationId xmlns="" xmlns:a16="http://schemas.microsoft.com/office/drawing/2014/main" id="{9AABEC38-B63C-7D41-8DEB-128734F78E79}"/>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3">
              <a:extLst>
                <a:ext uri="{FF2B5EF4-FFF2-40B4-BE49-F238E27FC236}">
                  <a16:creationId xmlns="" xmlns:a16="http://schemas.microsoft.com/office/drawing/2014/main" id="{6ECDE71A-7D6D-7149-B474-391E2049A0EF}"/>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4">
              <a:extLst>
                <a:ext uri="{FF2B5EF4-FFF2-40B4-BE49-F238E27FC236}">
                  <a16:creationId xmlns="" xmlns:a16="http://schemas.microsoft.com/office/drawing/2014/main" id="{3B3CA5BD-461A-4D44-B1AC-0F2DE7104F65}"/>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55">
              <a:extLst>
                <a:ext uri="{FF2B5EF4-FFF2-40B4-BE49-F238E27FC236}">
                  <a16:creationId xmlns="" xmlns:a16="http://schemas.microsoft.com/office/drawing/2014/main" id="{B785E4A5-FB32-7B4D-91EB-31A82F96E06F}"/>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56">
              <a:extLst>
                <a:ext uri="{FF2B5EF4-FFF2-40B4-BE49-F238E27FC236}">
                  <a16:creationId xmlns="" xmlns:a16="http://schemas.microsoft.com/office/drawing/2014/main" id="{8809DE81-5FD4-9547-AEF7-9BEC26B0D06B}"/>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57">
              <a:extLst>
                <a:ext uri="{FF2B5EF4-FFF2-40B4-BE49-F238E27FC236}">
                  <a16:creationId xmlns="" xmlns:a16="http://schemas.microsoft.com/office/drawing/2014/main" id="{FFA99000-ED83-E241-B4E2-1B3C6F2C7FD6}"/>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58">
              <a:extLst>
                <a:ext uri="{FF2B5EF4-FFF2-40B4-BE49-F238E27FC236}">
                  <a16:creationId xmlns="" xmlns:a16="http://schemas.microsoft.com/office/drawing/2014/main" id="{5CCFD810-092E-FD46-9D57-4F6297F86C28}"/>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59">
              <a:extLst>
                <a:ext uri="{FF2B5EF4-FFF2-40B4-BE49-F238E27FC236}">
                  <a16:creationId xmlns="" xmlns:a16="http://schemas.microsoft.com/office/drawing/2014/main" id="{A918D3B3-FAF9-DF45-BF1B-6A9863319B8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0">
              <a:extLst>
                <a:ext uri="{FF2B5EF4-FFF2-40B4-BE49-F238E27FC236}">
                  <a16:creationId xmlns="" xmlns:a16="http://schemas.microsoft.com/office/drawing/2014/main" id="{017A0A2F-229C-C54A-8CBA-DB4EE29EADD5}"/>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1">
              <a:extLst>
                <a:ext uri="{FF2B5EF4-FFF2-40B4-BE49-F238E27FC236}">
                  <a16:creationId xmlns="" xmlns:a16="http://schemas.microsoft.com/office/drawing/2014/main" id="{D3A17A33-2008-E343-9F73-DC9094A5B853}"/>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2">
              <a:extLst>
                <a:ext uri="{FF2B5EF4-FFF2-40B4-BE49-F238E27FC236}">
                  <a16:creationId xmlns="" xmlns:a16="http://schemas.microsoft.com/office/drawing/2014/main" id="{10958ACD-01EC-6B4A-84D8-71F8EABBD1D0}"/>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3">
              <a:extLst>
                <a:ext uri="{FF2B5EF4-FFF2-40B4-BE49-F238E27FC236}">
                  <a16:creationId xmlns="" xmlns:a16="http://schemas.microsoft.com/office/drawing/2014/main" id="{875E2F23-26E0-B84E-9F45-AADC7C8DEB06}"/>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4">
              <a:extLst>
                <a:ext uri="{FF2B5EF4-FFF2-40B4-BE49-F238E27FC236}">
                  <a16:creationId xmlns="" xmlns:a16="http://schemas.microsoft.com/office/drawing/2014/main" id="{154A6D50-BE08-4E42-8666-89019B1E0F65}"/>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65">
              <a:extLst>
                <a:ext uri="{FF2B5EF4-FFF2-40B4-BE49-F238E27FC236}">
                  <a16:creationId xmlns="" xmlns:a16="http://schemas.microsoft.com/office/drawing/2014/main" id="{B7350690-E50F-6E47-9FCF-EA808B3B748C}"/>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66">
              <a:extLst>
                <a:ext uri="{FF2B5EF4-FFF2-40B4-BE49-F238E27FC236}">
                  <a16:creationId xmlns="" xmlns:a16="http://schemas.microsoft.com/office/drawing/2014/main" id="{94FE5E99-93AC-8446-A5AF-BB8BE75A043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67">
              <a:extLst>
                <a:ext uri="{FF2B5EF4-FFF2-40B4-BE49-F238E27FC236}">
                  <a16:creationId xmlns="" xmlns:a16="http://schemas.microsoft.com/office/drawing/2014/main" id="{2B449D3C-359F-4743-84BA-CFAE805D809E}"/>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68">
              <a:extLst>
                <a:ext uri="{FF2B5EF4-FFF2-40B4-BE49-F238E27FC236}">
                  <a16:creationId xmlns="" xmlns:a16="http://schemas.microsoft.com/office/drawing/2014/main" id="{AF010FF3-BB5C-3C42-B4ED-BED4EA793378}"/>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69">
              <a:extLst>
                <a:ext uri="{FF2B5EF4-FFF2-40B4-BE49-F238E27FC236}">
                  <a16:creationId xmlns="" xmlns:a16="http://schemas.microsoft.com/office/drawing/2014/main" id="{83256A7F-AC69-9647-A1DF-A0A061D00368}"/>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0">
              <a:extLst>
                <a:ext uri="{FF2B5EF4-FFF2-40B4-BE49-F238E27FC236}">
                  <a16:creationId xmlns="" xmlns:a16="http://schemas.microsoft.com/office/drawing/2014/main" id="{7A9F8F6C-3D4A-084D-A14A-9F2BC2C046E4}"/>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1">
              <a:extLst>
                <a:ext uri="{FF2B5EF4-FFF2-40B4-BE49-F238E27FC236}">
                  <a16:creationId xmlns="" xmlns:a16="http://schemas.microsoft.com/office/drawing/2014/main" id="{7426DABD-35A6-FB46-BAC6-213EBE15FBED}"/>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2">
              <a:extLst>
                <a:ext uri="{FF2B5EF4-FFF2-40B4-BE49-F238E27FC236}">
                  <a16:creationId xmlns="" xmlns:a16="http://schemas.microsoft.com/office/drawing/2014/main" id="{EB89F529-3F6E-084B-85A1-37ACE24D08B4}"/>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3">
              <a:extLst>
                <a:ext uri="{FF2B5EF4-FFF2-40B4-BE49-F238E27FC236}">
                  <a16:creationId xmlns="" xmlns:a16="http://schemas.microsoft.com/office/drawing/2014/main" id="{24C70828-34B8-CA40-B052-7AB354D08407}"/>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4">
              <a:extLst>
                <a:ext uri="{FF2B5EF4-FFF2-40B4-BE49-F238E27FC236}">
                  <a16:creationId xmlns="" xmlns:a16="http://schemas.microsoft.com/office/drawing/2014/main" id="{82E6C88F-6C23-7847-A5F3-FB87B7EDDA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75">
              <a:extLst>
                <a:ext uri="{FF2B5EF4-FFF2-40B4-BE49-F238E27FC236}">
                  <a16:creationId xmlns="" xmlns:a16="http://schemas.microsoft.com/office/drawing/2014/main" id="{3D332609-4B55-DF40-BB32-E59B2B09A07A}"/>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76">
              <a:extLst>
                <a:ext uri="{FF2B5EF4-FFF2-40B4-BE49-F238E27FC236}">
                  <a16:creationId xmlns="" xmlns:a16="http://schemas.microsoft.com/office/drawing/2014/main" id="{855553B3-0502-5C4D-8072-8C8EC2708AD4}"/>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77">
              <a:extLst>
                <a:ext uri="{FF2B5EF4-FFF2-40B4-BE49-F238E27FC236}">
                  <a16:creationId xmlns="" xmlns:a16="http://schemas.microsoft.com/office/drawing/2014/main" id="{E00E7601-7E55-3A46-BB00-6F9793BC2E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78">
              <a:extLst>
                <a:ext uri="{FF2B5EF4-FFF2-40B4-BE49-F238E27FC236}">
                  <a16:creationId xmlns="" xmlns:a16="http://schemas.microsoft.com/office/drawing/2014/main" id="{F2446493-E1F4-0641-887E-EC399AC9955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79">
              <a:extLst>
                <a:ext uri="{FF2B5EF4-FFF2-40B4-BE49-F238E27FC236}">
                  <a16:creationId xmlns="" xmlns:a16="http://schemas.microsoft.com/office/drawing/2014/main" id="{27131153-FF2B-714C-A1E4-74483B4A790E}"/>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0">
              <a:extLst>
                <a:ext uri="{FF2B5EF4-FFF2-40B4-BE49-F238E27FC236}">
                  <a16:creationId xmlns="" xmlns:a16="http://schemas.microsoft.com/office/drawing/2014/main" id="{E4AB7BBF-267A-4244-9CCD-B2F8FA0EB275}"/>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1">
              <a:extLst>
                <a:ext uri="{FF2B5EF4-FFF2-40B4-BE49-F238E27FC236}">
                  <a16:creationId xmlns="" xmlns:a16="http://schemas.microsoft.com/office/drawing/2014/main" id="{F4F7BA68-87FF-8B43-BD80-A291A3C11E61}"/>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2">
              <a:extLst>
                <a:ext uri="{FF2B5EF4-FFF2-40B4-BE49-F238E27FC236}">
                  <a16:creationId xmlns="" xmlns:a16="http://schemas.microsoft.com/office/drawing/2014/main" id="{6B684EE5-4DA9-EA49-89B8-75C5106D0A02}"/>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3">
              <a:extLst>
                <a:ext uri="{FF2B5EF4-FFF2-40B4-BE49-F238E27FC236}">
                  <a16:creationId xmlns="" xmlns:a16="http://schemas.microsoft.com/office/drawing/2014/main" id="{67C5B833-8593-4D4C-8BA1-AF86800D0967}"/>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4">
              <a:extLst>
                <a:ext uri="{FF2B5EF4-FFF2-40B4-BE49-F238E27FC236}">
                  <a16:creationId xmlns="" xmlns:a16="http://schemas.microsoft.com/office/drawing/2014/main" id="{C09F59A8-F4F3-A14C-8127-9EFC7D039DF4}"/>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85">
              <a:extLst>
                <a:ext uri="{FF2B5EF4-FFF2-40B4-BE49-F238E27FC236}">
                  <a16:creationId xmlns="" xmlns:a16="http://schemas.microsoft.com/office/drawing/2014/main" id="{5585EBA8-5A4D-4348-829C-ED0BFF51F5BB}"/>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86">
              <a:extLst>
                <a:ext uri="{FF2B5EF4-FFF2-40B4-BE49-F238E27FC236}">
                  <a16:creationId xmlns="" xmlns:a16="http://schemas.microsoft.com/office/drawing/2014/main" id="{B4275FDF-6942-B141-B191-E9584471785F}"/>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87">
              <a:extLst>
                <a:ext uri="{FF2B5EF4-FFF2-40B4-BE49-F238E27FC236}">
                  <a16:creationId xmlns="" xmlns:a16="http://schemas.microsoft.com/office/drawing/2014/main" id="{ABD321C0-8EC5-AC4D-A1AF-E7041DE2F75E}"/>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88">
              <a:extLst>
                <a:ext uri="{FF2B5EF4-FFF2-40B4-BE49-F238E27FC236}">
                  <a16:creationId xmlns="" xmlns:a16="http://schemas.microsoft.com/office/drawing/2014/main" id="{EC54E845-5D6C-3941-9DF2-8D33543CE0F6}"/>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89">
              <a:extLst>
                <a:ext uri="{FF2B5EF4-FFF2-40B4-BE49-F238E27FC236}">
                  <a16:creationId xmlns="" xmlns:a16="http://schemas.microsoft.com/office/drawing/2014/main" id="{5CF7CA39-8214-FA43-B28F-E33F17FE0246}"/>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0">
              <a:extLst>
                <a:ext uri="{FF2B5EF4-FFF2-40B4-BE49-F238E27FC236}">
                  <a16:creationId xmlns="" xmlns:a16="http://schemas.microsoft.com/office/drawing/2014/main" id="{3981FA28-824C-B746-98B2-CE973B20BACF}"/>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1">
              <a:extLst>
                <a:ext uri="{FF2B5EF4-FFF2-40B4-BE49-F238E27FC236}">
                  <a16:creationId xmlns="" xmlns:a16="http://schemas.microsoft.com/office/drawing/2014/main" id="{E7768041-11B8-2247-8800-B7A5BD58B1C8}"/>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2">
              <a:extLst>
                <a:ext uri="{FF2B5EF4-FFF2-40B4-BE49-F238E27FC236}">
                  <a16:creationId xmlns="" xmlns:a16="http://schemas.microsoft.com/office/drawing/2014/main" id="{C5185434-3522-5842-9F2C-12B49089A78A}"/>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3">
              <a:extLst>
                <a:ext uri="{FF2B5EF4-FFF2-40B4-BE49-F238E27FC236}">
                  <a16:creationId xmlns="" xmlns:a16="http://schemas.microsoft.com/office/drawing/2014/main" id="{EC31993D-F8BA-FD44-9AAA-E524C8440638}"/>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4">
              <a:extLst>
                <a:ext uri="{FF2B5EF4-FFF2-40B4-BE49-F238E27FC236}">
                  <a16:creationId xmlns="" xmlns:a16="http://schemas.microsoft.com/office/drawing/2014/main" id="{FD1F7EDD-C1F0-E04A-8C73-6CEDDD67DC5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495">
              <a:extLst>
                <a:ext uri="{FF2B5EF4-FFF2-40B4-BE49-F238E27FC236}">
                  <a16:creationId xmlns="" xmlns:a16="http://schemas.microsoft.com/office/drawing/2014/main" id="{9F4C6E78-5A1B-AD40-A53C-CE045AF77FDC}"/>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496">
              <a:extLst>
                <a:ext uri="{FF2B5EF4-FFF2-40B4-BE49-F238E27FC236}">
                  <a16:creationId xmlns="" xmlns:a16="http://schemas.microsoft.com/office/drawing/2014/main" id="{A552E8C7-08F7-AB45-A7A5-D8E3C919F31C}"/>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497">
              <a:extLst>
                <a:ext uri="{FF2B5EF4-FFF2-40B4-BE49-F238E27FC236}">
                  <a16:creationId xmlns="" xmlns:a16="http://schemas.microsoft.com/office/drawing/2014/main" id="{8DD4BEF3-90E6-054F-95D8-3D302E2E1D8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498">
              <a:extLst>
                <a:ext uri="{FF2B5EF4-FFF2-40B4-BE49-F238E27FC236}">
                  <a16:creationId xmlns="" xmlns:a16="http://schemas.microsoft.com/office/drawing/2014/main" id="{7AE267B2-1C42-BE49-901D-236D87A3C773}"/>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499">
              <a:extLst>
                <a:ext uri="{FF2B5EF4-FFF2-40B4-BE49-F238E27FC236}">
                  <a16:creationId xmlns="" xmlns:a16="http://schemas.microsoft.com/office/drawing/2014/main" id="{EB351858-7F17-0149-87B7-618418094C0A}"/>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0">
              <a:extLst>
                <a:ext uri="{FF2B5EF4-FFF2-40B4-BE49-F238E27FC236}">
                  <a16:creationId xmlns="" xmlns:a16="http://schemas.microsoft.com/office/drawing/2014/main" id="{59DC9F61-C7AF-E541-A380-1F559616BEA3}"/>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1">
              <a:extLst>
                <a:ext uri="{FF2B5EF4-FFF2-40B4-BE49-F238E27FC236}">
                  <a16:creationId xmlns="" xmlns:a16="http://schemas.microsoft.com/office/drawing/2014/main" id="{17F45C52-87C4-284B-9396-87C1EDCCD05E}"/>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2">
              <a:extLst>
                <a:ext uri="{FF2B5EF4-FFF2-40B4-BE49-F238E27FC236}">
                  <a16:creationId xmlns="" xmlns:a16="http://schemas.microsoft.com/office/drawing/2014/main" id="{3C842C71-FDBD-C349-B671-7B3BF6512C6F}"/>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3">
              <a:extLst>
                <a:ext uri="{FF2B5EF4-FFF2-40B4-BE49-F238E27FC236}">
                  <a16:creationId xmlns="" xmlns:a16="http://schemas.microsoft.com/office/drawing/2014/main" id="{0288E248-4330-1948-AC55-8E63A37FB96A}"/>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4">
              <a:extLst>
                <a:ext uri="{FF2B5EF4-FFF2-40B4-BE49-F238E27FC236}">
                  <a16:creationId xmlns="" xmlns:a16="http://schemas.microsoft.com/office/drawing/2014/main" id="{469025D7-2996-E541-B327-3F39699EB33F}"/>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05">
              <a:extLst>
                <a:ext uri="{FF2B5EF4-FFF2-40B4-BE49-F238E27FC236}">
                  <a16:creationId xmlns="" xmlns:a16="http://schemas.microsoft.com/office/drawing/2014/main" id="{8E7A61F0-A774-6A4E-A041-89ABCEB2F28D}"/>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06">
              <a:extLst>
                <a:ext uri="{FF2B5EF4-FFF2-40B4-BE49-F238E27FC236}">
                  <a16:creationId xmlns="" xmlns:a16="http://schemas.microsoft.com/office/drawing/2014/main" id="{3C130175-5D1A-A643-96E6-9ACDE225BCC5}"/>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07">
              <a:extLst>
                <a:ext uri="{FF2B5EF4-FFF2-40B4-BE49-F238E27FC236}">
                  <a16:creationId xmlns="" xmlns:a16="http://schemas.microsoft.com/office/drawing/2014/main" id="{B8DC966B-DA36-2F49-9A42-481B7DAF236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08">
              <a:extLst>
                <a:ext uri="{FF2B5EF4-FFF2-40B4-BE49-F238E27FC236}">
                  <a16:creationId xmlns="" xmlns:a16="http://schemas.microsoft.com/office/drawing/2014/main" id="{4529DC72-4F28-C740-B40D-CEEE51DC573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09">
              <a:extLst>
                <a:ext uri="{FF2B5EF4-FFF2-40B4-BE49-F238E27FC236}">
                  <a16:creationId xmlns="" xmlns:a16="http://schemas.microsoft.com/office/drawing/2014/main" id="{C211B9BC-D9DF-7A47-8524-41FCC64DFC80}"/>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0">
              <a:extLst>
                <a:ext uri="{FF2B5EF4-FFF2-40B4-BE49-F238E27FC236}">
                  <a16:creationId xmlns="" xmlns:a16="http://schemas.microsoft.com/office/drawing/2014/main" id="{4B79EAA9-5A36-584F-9EB9-0EC286F3080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1">
              <a:extLst>
                <a:ext uri="{FF2B5EF4-FFF2-40B4-BE49-F238E27FC236}">
                  <a16:creationId xmlns="" xmlns:a16="http://schemas.microsoft.com/office/drawing/2014/main" id="{9C0F4D63-0BA3-CD46-B31A-665F0B162D44}"/>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2">
              <a:extLst>
                <a:ext uri="{FF2B5EF4-FFF2-40B4-BE49-F238E27FC236}">
                  <a16:creationId xmlns="" xmlns:a16="http://schemas.microsoft.com/office/drawing/2014/main" id="{BAD60E78-0B27-D148-9B14-7209393FD24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3">
              <a:extLst>
                <a:ext uri="{FF2B5EF4-FFF2-40B4-BE49-F238E27FC236}">
                  <a16:creationId xmlns="" xmlns:a16="http://schemas.microsoft.com/office/drawing/2014/main" id="{F21599E1-7950-DB40-8C1E-D8F5453F9D47}"/>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4">
              <a:extLst>
                <a:ext uri="{FF2B5EF4-FFF2-40B4-BE49-F238E27FC236}">
                  <a16:creationId xmlns="" xmlns:a16="http://schemas.microsoft.com/office/drawing/2014/main" id="{231854FC-F0B1-C444-8683-B7E1E665AF63}"/>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15">
              <a:extLst>
                <a:ext uri="{FF2B5EF4-FFF2-40B4-BE49-F238E27FC236}">
                  <a16:creationId xmlns="" xmlns:a16="http://schemas.microsoft.com/office/drawing/2014/main" id="{4B414FC1-0C98-CB42-9A8B-53DCF51BF43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16">
              <a:extLst>
                <a:ext uri="{FF2B5EF4-FFF2-40B4-BE49-F238E27FC236}">
                  <a16:creationId xmlns="" xmlns:a16="http://schemas.microsoft.com/office/drawing/2014/main" id="{D01452DE-BFAC-A14B-A502-C6932A744B8A}"/>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17">
              <a:extLst>
                <a:ext uri="{FF2B5EF4-FFF2-40B4-BE49-F238E27FC236}">
                  <a16:creationId xmlns="" xmlns:a16="http://schemas.microsoft.com/office/drawing/2014/main" id="{EBDCC084-757F-7345-B1B6-5241A3023C3E}"/>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18">
              <a:extLst>
                <a:ext uri="{FF2B5EF4-FFF2-40B4-BE49-F238E27FC236}">
                  <a16:creationId xmlns="" xmlns:a16="http://schemas.microsoft.com/office/drawing/2014/main" id="{55CE10E1-018F-4F48-9D06-67B192A93E8B}"/>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19">
              <a:extLst>
                <a:ext uri="{FF2B5EF4-FFF2-40B4-BE49-F238E27FC236}">
                  <a16:creationId xmlns="" xmlns:a16="http://schemas.microsoft.com/office/drawing/2014/main" id="{B6C0FDD6-619C-8847-B421-2C3C31C08EE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0">
              <a:extLst>
                <a:ext uri="{FF2B5EF4-FFF2-40B4-BE49-F238E27FC236}">
                  <a16:creationId xmlns="" xmlns:a16="http://schemas.microsoft.com/office/drawing/2014/main" id="{AC7643D6-9F6A-724B-A25F-7D594710FAD9}"/>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1">
              <a:extLst>
                <a:ext uri="{FF2B5EF4-FFF2-40B4-BE49-F238E27FC236}">
                  <a16:creationId xmlns="" xmlns:a16="http://schemas.microsoft.com/office/drawing/2014/main" id="{FAEF534F-6240-A942-95D1-07ACE81B874A}"/>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2">
              <a:extLst>
                <a:ext uri="{FF2B5EF4-FFF2-40B4-BE49-F238E27FC236}">
                  <a16:creationId xmlns="" xmlns:a16="http://schemas.microsoft.com/office/drawing/2014/main" id="{952BA455-E731-A648-899E-7E5DF47D4121}"/>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3">
              <a:extLst>
                <a:ext uri="{FF2B5EF4-FFF2-40B4-BE49-F238E27FC236}">
                  <a16:creationId xmlns="" xmlns:a16="http://schemas.microsoft.com/office/drawing/2014/main" id="{3DCFF3CB-D634-9C4D-8628-3AD53FFA4EE7}"/>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4">
              <a:extLst>
                <a:ext uri="{FF2B5EF4-FFF2-40B4-BE49-F238E27FC236}">
                  <a16:creationId xmlns="" xmlns:a16="http://schemas.microsoft.com/office/drawing/2014/main" id="{4BDEACB6-97A5-FA44-8D21-2C3E4E95855D}"/>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25">
              <a:extLst>
                <a:ext uri="{FF2B5EF4-FFF2-40B4-BE49-F238E27FC236}">
                  <a16:creationId xmlns="" xmlns:a16="http://schemas.microsoft.com/office/drawing/2014/main" id="{AB938823-55F7-2446-9347-18D88050F2E4}"/>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26">
              <a:extLst>
                <a:ext uri="{FF2B5EF4-FFF2-40B4-BE49-F238E27FC236}">
                  <a16:creationId xmlns="" xmlns:a16="http://schemas.microsoft.com/office/drawing/2014/main" id="{3C2D60F5-B75B-E946-A2E1-B48F263BB40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27">
              <a:extLst>
                <a:ext uri="{FF2B5EF4-FFF2-40B4-BE49-F238E27FC236}">
                  <a16:creationId xmlns="" xmlns:a16="http://schemas.microsoft.com/office/drawing/2014/main" id="{05E548C2-DF12-5940-A01A-655FCCBDB4DF}"/>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28">
              <a:extLst>
                <a:ext uri="{FF2B5EF4-FFF2-40B4-BE49-F238E27FC236}">
                  <a16:creationId xmlns="" xmlns:a16="http://schemas.microsoft.com/office/drawing/2014/main" id="{6721DD72-8B38-9A4C-9892-327964DFCC4D}"/>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29">
              <a:extLst>
                <a:ext uri="{FF2B5EF4-FFF2-40B4-BE49-F238E27FC236}">
                  <a16:creationId xmlns="" xmlns:a16="http://schemas.microsoft.com/office/drawing/2014/main" id="{AA52C6B5-5510-8E49-9E02-499C5D837A26}"/>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0">
              <a:extLst>
                <a:ext uri="{FF2B5EF4-FFF2-40B4-BE49-F238E27FC236}">
                  <a16:creationId xmlns="" xmlns:a16="http://schemas.microsoft.com/office/drawing/2014/main" id="{A02A8198-483F-314D-992D-F1B3810B0930}"/>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1">
              <a:extLst>
                <a:ext uri="{FF2B5EF4-FFF2-40B4-BE49-F238E27FC236}">
                  <a16:creationId xmlns="" xmlns:a16="http://schemas.microsoft.com/office/drawing/2014/main" id="{65E9F137-772E-474A-8497-40AD4C608079}"/>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2">
              <a:extLst>
                <a:ext uri="{FF2B5EF4-FFF2-40B4-BE49-F238E27FC236}">
                  <a16:creationId xmlns="" xmlns:a16="http://schemas.microsoft.com/office/drawing/2014/main" id="{74BCEB59-0857-624C-AF70-D48632F63DE6}"/>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3">
              <a:extLst>
                <a:ext uri="{FF2B5EF4-FFF2-40B4-BE49-F238E27FC236}">
                  <a16:creationId xmlns="" xmlns:a16="http://schemas.microsoft.com/office/drawing/2014/main" id="{CAEF161F-86F6-FF44-BF9E-AB42CE731932}"/>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4">
              <a:extLst>
                <a:ext uri="{FF2B5EF4-FFF2-40B4-BE49-F238E27FC236}">
                  <a16:creationId xmlns="" xmlns:a16="http://schemas.microsoft.com/office/drawing/2014/main" id="{1BBAB1FB-E42F-EE48-8D83-9C81A335194E}"/>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35">
              <a:extLst>
                <a:ext uri="{FF2B5EF4-FFF2-40B4-BE49-F238E27FC236}">
                  <a16:creationId xmlns="" xmlns:a16="http://schemas.microsoft.com/office/drawing/2014/main" id="{46F8AF85-25C2-FA42-89EB-7C2EC357EFA2}"/>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36">
              <a:extLst>
                <a:ext uri="{FF2B5EF4-FFF2-40B4-BE49-F238E27FC236}">
                  <a16:creationId xmlns="" xmlns:a16="http://schemas.microsoft.com/office/drawing/2014/main" id="{172DF96B-3D00-5641-8F8F-ECF78C84C45B}"/>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37">
              <a:extLst>
                <a:ext uri="{FF2B5EF4-FFF2-40B4-BE49-F238E27FC236}">
                  <a16:creationId xmlns="" xmlns:a16="http://schemas.microsoft.com/office/drawing/2014/main" id="{82A1983F-5282-4149-9F61-791BF069A6E1}"/>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38">
              <a:extLst>
                <a:ext uri="{FF2B5EF4-FFF2-40B4-BE49-F238E27FC236}">
                  <a16:creationId xmlns="" xmlns:a16="http://schemas.microsoft.com/office/drawing/2014/main" id="{FDE01654-32E1-CD45-8A22-0D7FF7A38066}"/>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39">
              <a:extLst>
                <a:ext uri="{FF2B5EF4-FFF2-40B4-BE49-F238E27FC236}">
                  <a16:creationId xmlns="" xmlns:a16="http://schemas.microsoft.com/office/drawing/2014/main" id="{2FBA4198-5267-8B4B-A508-5048EAB1392A}"/>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0">
              <a:extLst>
                <a:ext uri="{FF2B5EF4-FFF2-40B4-BE49-F238E27FC236}">
                  <a16:creationId xmlns="" xmlns:a16="http://schemas.microsoft.com/office/drawing/2014/main" id="{D7246488-E75C-0B41-A00F-534255A267C2}"/>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1">
              <a:extLst>
                <a:ext uri="{FF2B5EF4-FFF2-40B4-BE49-F238E27FC236}">
                  <a16:creationId xmlns="" xmlns:a16="http://schemas.microsoft.com/office/drawing/2014/main" id="{71B18C73-9138-C949-BB69-7537ACF1C678}"/>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2">
              <a:extLst>
                <a:ext uri="{FF2B5EF4-FFF2-40B4-BE49-F238E27FC236}">
                  <a16:creationId xmlns="" xmlns:a16="http://schemas.microsoft.com/office/drawing/2014/main" id="{B097CC16-A504-664C-AA08-5FB608EB334D}"/>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3">
              <a:extLst>
                <a:ext uri="{FF2B5EF4-FFF2-40B4-BE49-F238E27FC236}">
                  <a16:creationId xmlns="" xmlns:a16="http://schemas.microsoft.com/office/drawing/2014/main" id="{4654CB70-CC69-ED48-B51B-C033D6363CBA}"/>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4">
              <a:extLst>
                <a:ext uri="{FF2B5EF4-FFF2-40B4-BE49-F238E27FC236}">
                  <a16:creationId xmlns="" xmlns:a16="http://schemas.microsoft.com/office/drawing/2014/main" id="{D43F9E62-3562-EC46-9E0B-2342A3056740}"/>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45">
              <a:extLst>
                <a:ext uri="{FF2B5EF4-FFF2-40B4-BE49-F238E27FC236}">
                  <a16:creationId xmlns="" xmlns:a16="http://schemas.microsoft.com/office/drawing/2014/main" id="{2F1241D8-35B4-3E4C-B4C5-1890B9DB343B}"/>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46">
              <a:extLst>
                <a:ext uri="{FF2B5EF4-FFF2-40B4-BE49-F238E27FC236}">
                  <a16:creationId xmlns="" xmlns:a16="http://schemas.microsoft.com/office/drawing/2014/main" id="{EB978593-85A2-8346-BE47-618C0266BF8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47">
              <a:extLst>
                <a:ext uri="{FF2B5EF4-FFF2-40B4-BE49-F238E27FC236}">
                  <a16:creationId xmlns="" xmlns:a16="http://schemas.microsoft.com/office/drawing/2014/main" id="{8B843C9F-FDC4-664E-8F43-0811B48720E6}"/>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48">
              <a:extLst>
                <a:ext uri="{FF2B5EF4-FFF2-40B4-BE49-F238E27FC236}">
                  <a16:creationId xmlns="" xmlns:a16="http://schemas.microsoft.com/office/drawing/2014/main" id="{FCA6AECC-FD05-BC4E-BE1A-5C137C194548}"/>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49">
              <a:extLst>
                <a:ext uri="{FF2B5EF4-FFF2-40B4-BE49-F238E27FC236}">
                  <a16:creationId xmlns="" xmlns:a16="http://schemas.microsoft.com/office/drawing/2014/main" id="{D7A2278D-8E9F-424B-A0A1-0766624BAA1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0">
              <a:extLst>
                <a:ext uri="{FF2B5EF4-FFF2-40B4-BE49-F238E27FC236}">
                  <a16:creationId xmlns="" xmlns:a16="http://schemas.microsoft.com/office/drawing/2014/main" id="{49C651DA-4DDE-5149-966C-614AA23E6F08}"/>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1">
              <a:extLst>
                <a:ext uri="{FF2B5EF4-FFF2-40B4-BE49-F238E27FC236}">
                  <a16:creationId xmlns="" xmlns:a16="http://schemas.microsoft.com/office/drawing/2014/main" id="{A96B6CA9-231A-674B-8960-300D0068CE1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2">
              <a:extLst>
                <a:ext uri="{FF2B5EF4-FFF2-40B4-BE49-F238E27FC236}">
                  <a16:creationId xmlns="" xmlns:a16="http://schemas.microsoft.com/office/drawing/2014/main" id="{4105C2DB-B9E5-7444-87EB-FE1F023FA4A1}"/>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3">
              <a:extLst>
                <a:ext uri="{FF2B5EF4-FFF2-40B4-BE49-F238E27FC236}">
                  <a16:creationId xmlns="" xmlns:a16="http://schemas.microsoft.com/office/drawing/2014/main" id="{3981AB02-0085-A141-A241-A3984F88BE5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4">
              <a:extLst>
                <a:ext uri="{FF2B5EF4-FFF2-40B4-BE49-F238E27FC236}">
                  <a16:creationId xmlns="" xmlns:a16="http://schemas.microsoft.com/office/drawing/2014/main" id="{27EEDBE8-A211-7749-8B12-EED146BE9D78}"/>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55">
              <a:extLst>
                <a:ext uri="{FF2B5EF4-FFF2-40B4-BE49-F238E27FC236}">
                  <a16:creationId xmlns="" xmlns:a16="http://schemas.microsoft.com/office/drawing/2014/main" id="{77A064DD-4049-4745-8541-D0118B5BD062}"/>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56">
              <a:extLst>
                <a:ext uri="{FF2B5EF4-FFF2-40B4-BE49-F238E27FC236}">
                  <a16:creationId xmlns="" xmlns:a16="http://schemas.microsoft.com/office/drawing/2014/main" id="{0D5E7CED-DA52-C847-ADEE-1C0A635BFB89}"/>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57">
              <a:extLst>
                <a:ext uri="{FF2B5EF4-FFF2-40B4-BE49-F238E27FC236}">
                  <a16:creationId xmlns="" xmlns:a16="http://schemas.microsoft.com/office/drawing/2014/main" id="{B9B65A6B-5B49-E141-A450-590F51086E4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58">
              <a:extLst>
                <a:ext uri="{FF2B5EF4-FFF2-40B4-BE49-F238E27FC236}">
                  <a16:creationId xmlns="" xmlns:a16="http://schemas.microsoft.com/office/drawing/2014/main" id="{5C94D9E9-BEDB-FE48-BA4D-747C27433E37}"/>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59">
              <a:extLst>
                <a:ext uri="{FF2B5EF4-FFF2-40B4-BE49-F238E27FC236}">
                  <a16:creationId xmlns="" xmlns:a16="http://schemas.microsoft.com/office/drawing/2014/main" id="{A6A2BAB5-47AB-3A46-9B2D-56118763C64E}"/>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0">
              <a:extLst>
                <a:ext uri="{FF2B5EF4-FFF2-40B4-BE49-F238E27FC236}">
                  <a16:creationId xmlns="" xmlns:a16="http://schemas.microsoft.com/office/drawing/2014/main" id="{BE84F9FC-4BE6-3045-B8E5-27C005C64B7C}"/>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1">
              <a:extLst>
                <a:ext uri="{FF2B5EF4-FFF2-40B4-BE49-F238E27FC236}">
                  <a16:creationId xmlns="" xmlns:a16="http://schemas.microsoft.com/office/drawing/2014/main" id="{AEC2C8D8-40E2-094A-84F8-608574636D5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2">
              <a:extLst>
                <a:ext uri="{FF2B5EF4-FFF2-40B4-BE49-F238E27FC236}">
                  <a16:creationId xmlns="" xmlns:a16="http://schemas.microsoft.com/office/drawing/2014/main" id="{916F0404-6D7C-A942-8AC6-5DDB4F38233A}"/>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3">
              <a:extLst>
                <a:ext uri="{FF2B5EF4-FFF2-40B4-BE49-F238E27FC236}">
                  <a16:creationId xmlns="" xmlns:a16="http://schemas.microsoft.com/office/drawing/2014/main" id="{68D85C08-AC6D-9B4B-9904-63FE1908CD42}"/>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4">
              <a:extLst>
                <a:ext uri="{FF2B5EF4-FFF2-40B4-BE49-F238E27FC236}">
                  <a16:creationId xmlns="" xmlns:a16="http://schemas.microsoft.com/office/drawing/2014/main" id="{7A5524BB-251F-FE45-8560-6679E8647532}"/>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65">
              <a:extLst>
                <a:ext uri="{FF2B5EF4-FFF2-40B4-BE49-F238E27FC236}">
                  <a16:creationId xmlns="" xmlns:a16="http://schemas.microsoft.com/office/drawing/2014/main" id="{2030DFEB-7CBD-0548-BD6A-98E31A37CC5A}"/>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66">
              <a:extLst>
                <a:ext uri="{FF2B5EF4-FFF2-40B4-BE49-F238E27FC236}">
                  <a16:creationId xmlns="" xmlns:a16="http://schemas.microsoft.com/office/drawing/2014/main" id="{8DB6EC14-6AA4-794B-B465-F3EF597F0D9B}"/>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67">
              <a:extLst>
                <a:ext uri="{FF2B5EF4-FFF2-40B4-BE49-F238E27FC236}">
                  <a16:creationId xmlns="" xmlns:a16="http://schemas.microsoft.com/office/drawing/2014/main" id="{0C25ADFA-7614-E648-AC8E-0A282FD467EA}"/>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68">
              <a:extLst>
                <a:ext uri="{FF2B5EF4-FFF2-40B4-BE49-F238E27FC236}">
                  <a16:creationId xmlns="" xmlns:a16="http://schemas.microsoft.com/office/drawing/2014/main" id="{FDFBB7DF-200A-0247-9468-F97B944389B8}"/>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69">
              <a:extLst>
                <a:ext uri="{FF2B5EF4-FFF2-40B4-BE49-F238E27FC236}">
                  <a16:creationId xmlns="" xmlns:a16="http://schemas.microsoft.com/office/drawing/2014/main" id="{3EEAC4F7-C70F-6141-94C8-45E31ADA2DF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0">
              <a:extLst>
                <a:ext uri="{FF2B5EF4-FFF2-40B4-BE49-F238E27FC236}">
                  <a16:creationId xmlns="" xmlns:a16="http://schemas.microsoft.com/office/drawing/2014/main" id="{9E627140-7236-F343-93A5-F453C18FE3C3}"/>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1">
              <a:extLst>
                <a:ext uri="{FF2B5EF4-FFF2-40B4-BE49-F238E27FC236}">
                  <a16:creationId xmlns="" xmlns:a16="http://schemas.microsoft.com/office/drawing/2014/main" id="{CEE32A67-C946-FB4A-A86B-A7192E427F13}"/>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2">
              <a:extLst>
                <a:ext uri="{FF2B5EF4-FFF2-40B4-BE49-F238E27FC236}">
                  <a16:creationId xmlns="" xmlns:a16="http://schemas.microsoft.com/office/drawing/2014/main" id="{CB28A3CB-C7D1-A846-B0C9-B9EFE36A147F}"/>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3">
              <a:extLst>
                <a:ext uri="{FF2B5EF4-FFF2-40B4-BE49-F238E27FC236}">
                  <a16:creationId xmlns="" xmlns:a16="http://schemas.microsoft.com/office/drawing/2014/main" id="{DBDC24B3-B092-D843-A626-70F414353D83}"/>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4">
              <a:extLst>
                <a:ext uri="{FF2B5EF4-FFF2-40B4-BE49-F238E27FC236}">
                  <a16:creationId xmlns="" xmlns:a16="http://schemas.microsoft.com/office/drawing/2014/main" id="{88F311D5-2DD2-3541-9F3E-BA65B1A682DC}"/>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75">
              <a:extLst>
                <a:ext uri="{FF2B5EF4-FFF2-40B4-BE49-F238E27FC236}">
                  <a16:creationId xmlns="" xmlns:a16="http://schemas.microsoft.com/office/drawing/2014/main" id="{DCEBE063-EEEB-E44A-8E72-7EDA48D9E5C0}"/>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76">
              <a:extLst>
                <a:ext uri="{FF2B5EF4-FFF2-40B4-BE49-F238E27FC236}">
                  <a16:creationId xmlns="" xmlns:a16="http://schemas.microsoft.com/office/drawing/2014/main" id="{A824A4BC-EA54-8446-8234-4D302D901B88}"/>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77">
              <a:extLst>
                <a:ext uri="{FF2B5EF4-FFF2-40B4-BE49-F238E27FC236}">
                  <a16:creationId xmlns="" xmlns:a16="http://schemas.microsoft.com/office/drawing/2014/main" id="{5EAB484B-F21E-1249-8EBF-BFF31A2E50AB}"/>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78">
              <a:extLst>
                <a:ext uri="{FF2B5EF4-FFF2-40B4-BE49-F238E27FC236}">
                  <a16:creationId xmlns="" xmlns:a16="http://schemas.microsoft.com/office/drawing/2014/main" id="{FC02B1B4-C6D2-B54A-94C0-94EDDFD88BCB}"/>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79">
              <a:extLst>
                <a:ext uri="{FF2B5EF4-FFF2-40B4-BE49-F238E27FC236}">
                  <a16:creationId xmlns="" xmlns:a16="http://schemas.microsoft.com/office/drawing/2014/main" id="{940FD0E2-E749-9E44-91FC-092A71C8069F}"/>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0">
              <a:extLst>
                <a:ext uri="{FF2B5EF4-FFF2-40B4-BE49-F238E27FC236}">
                  <a16:creationId xmlns="" xmlns:a16="http://schemas.microsoft.com/office/drawing/2014/main" id="{2B51CCDC-CB25-1342-9620-188818AEC723}"/>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1">
              <a:extLst>
                <a:ext uri="{FF2B5EF4-FFF2-40B4-BE49-F238E27FC236}">
                  <a16:creationId xmlns="" xmlns:a16="http://schemas.microsoft.com/office/drawing/2014/main" id="{354CE03F-CD44-F64C-A50C-C2F7C1750A91}"/>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2">
              <a:extLst>
                <a:ext uri="{FF2B5EF4-FFF2-40B4-BE49-F238E27FC236}">
                  <a16:creationId xmlns="" xmlns:a16="http://schemas.microsoft.com/office/drawing/2014/main" id="{8B8BA6BD-46FF-B54C-B94B-A45C21940876}"/>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3">
              <a:extLst>
                <a:ext uri="{FF2B5EF4-FFF2-40B4-BE49-F238E27FC236}">
                  <a16:creationId xmlns="" xmlns:a16="http://schemas.microsoft.com/office/drawing/2014/main" id="{CF89000F-C1DA-2448-8923-1851BA1258DF}"/>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4">
              <a:extLst>
                <a:ext uri="{FF2B5EF4-FFF2-40B4-BE49-F238E27FC236}">
                  <a16:creationId xmlns="" xmlns:a16="http://schemas.microsoft.com/office/drawing/2014/main" id="{F7AFB9F6-A227-B745-834A-E6E9F43EEBC3}"/>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85">
              <a:extLst>
                <a:ext uri="{FF2B5EF4-FFF2-40B4-BE49-F238E27FC236}">
                  <a16:creationId xmlns="" xmlns:a16="http://schemas.microsoft.com/office/drawing/2014/main" id="{2FE46A6C-B2A3-0640-A325-7337C5CF225E}"/>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86">
              <a:extLst>
                <a:ext uri="{FF2B5EF4-FFF2-40B4-BE49-F238E27FC236}">
                  <a16:creationId xmlns="" xmlns:a16="http://schemas.microsoft.com/office/drawing/2014/main" id="{30604199-A9D1-A143-8006-AD3C6E65538A}"/>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87">
              <a:extLst>
                <a:ext uri="{FF2B5EF4-FFF2-40B4-BE49-F238E27FC236}">
                  <a16:creationId xmlns="" xmlns:a16="http://schemas.microsoft.com/office/drawing/2014/main" id="{C1430118-3716-0D42-ACBA-CF186FFD16DE}"/>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88">
              <a:extLst>
                <a:ext uri="{FF2B5EF4-FFF2-40B4-BE49-F238E27FC236}">
                  <a16:creationId xmlns="" xmlns:a16="http://schemas.microsoft.com/office/drawing/2014/main" id="{1FEA56E9-8404-B945-99DF-1745F59DC436}"/>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89">
              <a:extLst>
                <a:ext uri="{FF2B5EF4-FFF2-40B4-BE49-F238E27FC236}">
                  <a16:creationId xmlns="" xmlns:a16="http://schemas.microsoft.com/office/drawing/2014/main" id="{4A5FFAD9-7F9D-DC4D-9711-E5119D01E912}"/>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0">
              <a:extLst>
                <a:ext uri="{FF2B5EF4-FFF2-40B4-BE49-F238E27FC236}">
                  <a16:creationId xmlns="" xmlns:a16="http://schemas.microsoft.com/office/drawing/2014/main" id="{32A3807B-7D7B-E34D-96BD-F3A42FBA4CF5}"/>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1">
              <a:extLst>
                <a:ext uri="{FF2B5EF4-FFF2-40B4-BE49-F238E27FC236}">
                  <a16:creationId xmlns="" xmlns:a16="http://schemas.microsoft.com/office/drawing/2014/main" id="{9CF98B8B-CBA6-2349-BF01-F8DF00D98B1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2">
              <a:extLst>
                <a:ext uri="{FF2B5EF4-FFF2-40B4-BE49-F238E27FC236}">
                  <a16:creationId xmlns="" xmlns:a16="http://schemas.microsoft.com/office/drawing/2014/main" id="{49E18EF4-0E28-6444-B013-66C5E487F7A9}"/>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3">
              <a:extLst>
                <a:ext uri="{FF2B5EF4-FFF2-40B4-BE49-F238E27FC236}">
                  <a16:creationId xmlns="" xmlns:a16="http://schemas.microsoft.com/office/drawing/2014/main" id="{270A541E-703F-1146-A8B2-F5177B7AC4BA}"/>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4">
              <a:extLst>
                <a:ext uri="{FF2B5EF4-FFF2-40B4-BE49-F238E27FC236}">
                  <a16:creationId xmlns="" xmlns:a16="http://schemas.microsoft.com/office/drawing/2014/main" id="{B60CA4D1-7FFC-474A-91F8-96B42FE50DAF}"/>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595">
              <a:extLst>
                <a:ext uri="{FF2B5EF4-FFF2-40B4-BE49-F238E27FC236}">
                  <a16:creationId xmlns="" xmlns:a16="http://schemas.microsoft.com/office/drawing/2014/main" id="{5A8E09A3-B8C8-5A4F-851F-6D1B4B23B94C}"/>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596">
              <a:extLst>
                <a:ext uri="{FF2B5EF4-FFF2-40B4-BE49-F238E27FC236}">
                  <a16:creationId xmlns="" xmlns:a16="http://schemas.microsoft.com/office/drawing/2014/main" id="{5FDC674D-214E-6942-840D-544558DA03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597">
              <a:extLst>
                <a:ext uri="{FF2B5EF4-FFF2-40B4-BE49-F238E27FC236}">
                  <a16:creationId xmlns="" xmlns:a16="http://schemas.microsoft.com/office/drawing/2014/main" id="{70B803DF-8EB3-A34D-857D-C847441A2F44}"/>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598">
              <a:extLst>
                <a:ext uri="{FF2B5EF4-FFF2-40B4-BE49-F238E27FC236}">
                  <a16:creationId xmlns="" xmlns:a16="http://schemas.microsoft.com/office/drawing/2014/main" id="{9F640D13-4324-7C4B-B6DA-CA3E65669676}"/>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599">
              <a:extLst>
                <a:ext uri="{FF2B5EF4-FFF2-40B4-BE49-F238E27FC236}">
                  <a16:creationId xmlns="" xmlns:a16="http://schemas.microsoft.com/office/drawing/2014/main" id="{15B70311-1EB9-9446-8208-45C25FAB6ECC}"/>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0">
              <a:extLst>
                <a:ext uri="{FF2B5EF4-FFF2-40B4-BE49-F238E27FC236}">
                  <a16:creationId xmlns="" xmlns:a16="http://schemas.microsoft.com/office/drawing/2014/main" id="{326A54C4-A721-634E-9C1E-D9D488E2C2D5}"/>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1">
              <a:extLst>
                <a:ext uri="{FF2B5EF4-FFF2-40B4-BE49-F238E27FC236}">
                  <a16:creationId xmlns="" xmlns:a16="http://schemas.microsoft.com/office/drawing/2014/main" id="{FC5249FF-582C-D849-9717-DB8B8CE8DDA3}"/>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2">
              <a:extLst>
                <a:ext uri="{FF2B5EF4-FFF2-40B4-BE49-F238E27FC236}">
                  <a16:creationId xmlns="" xmlns:a16="http://schemas.microsoft.com/office/drawing/2014/main" id="{4C34B284-DF24-154A-B1A1-3C8846E2EF95}"/>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4">
              <a:extLst>
                <a:ext uri="{FF2B5EF4-FFF2-40B4-BE49-F238E27FC236}">
                  <a16:creationId xmlns="" xmlns:a16="http://schemas.microsoft.com/office/drawing/2014/main" id="{2B1BE283-EDFD-EC40-BC4B-B3BB7B9A2055}"/>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05">
              <a:extLst>
                <a:ext uri="{FF2B5EF4-FFF2-40B4-BE49-F238E27FC236}">
                  <a16:creationId xmlns="" xmlns:a16="http://schemas.microsoft.com/office/drawing/2014/main" id="{A42D441D-079B-3243-838E-E07227C8CCA6}"/>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06">
              <a:extLst>
                <a:ext uri="{FF2B5EF4-FFF2-40B4-BE49-F238E27FC236}">
                  <a16:creationId xmlns="" xmlns:a16="http://schemas.microsoft.com/office/drawing/2014/main" id="{9B55D9EB-9F94-704E-8463-EED70B2797AC}"/>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07">
              <a:extLst>
                <a:ext uri="{FF2B5EF4-FFF2-40B4-BE49-F238E27FC236}">
                  <a16:creationId xmlns="" xmlns:a16="http://schemas.microsoft.com/office/drawing/2014/main" id="{51AA9C7A-6BD0-A643-992F-FE5BF6779AF7}"/>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08">
              <a:extLst>
                <a:ext uri="{FF2B5EF4-FFF2-40B4-BE49-F238E27FC236}">
                  <a16:creationId xmlns="" xmlns:a16="http://schemas.microsoft.com/office/drawing/2014/main" id="{B3684E6A-B03A-3941-BF02-351E0331F1BD}"/>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09">
              <a:extLst>
                <a:ext uri="{FF2B5EF4-FFF2-40B4-BE49-F238E27FC236}">
                  <a16:creationId xmlns="" xmlns:a16="http://schemas.microsoft.com/office/drawing/2014/main" id="{1CD16CF9-B087-0648-A565-31A2366BC978}"/>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0">
              <a:extLst>
                <a:ext uri="{FF2B5EF4-FFF2-40B4-BE49-F238E27FC236}">
                  <a16:creationId xmlns="" xmlns:a16="http://schemas.microsoft.com/office/drawing/2014/main" id="{97B2CF4C-D565-F34C-8E9F-AFD412A6B389}"/>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1">
              <a:extLst>
                <a:ext uri="{FF2B5EF4-FFF2-40B4-BE49-F238E27FC236}">
                  <a16:creationId xmlns="" xmlns:a16="http://schemas.microsoft.com/office/drawing/2014/main" id="{00638CE1-676D-5049-8561-C4B10F2CC16B}"/>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2">
              <a:extLst>
                <a:ext uri="{FF2B5EF4-FFF2-40B4-BE49-F238E27FC236}">
                  <a16:creationId xmlns="" xmlns:a16="http://schemas.microsoft.com/office/drawing/2014/main" id="{A7B29EEA-7968-5347-9EE0-DB73D560BF4A}"/>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Rectangle 613">
              <a:extLst>
                <a:ext uri="{FF2B5EF4-FFF2-40B4-BE49-F238E27FC236}">
                  <a16:creationId xmlns="" xmlns:a16="http://schemas.microsoft.com/office/drawing/2014/main" id="{3D681A85-CD6E-7B49-B9F8-A66DDE2A6CE6}"/>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4">
              <a:extLst>
                <a:ext uri="{FF2B5EF4-FFF2-40B4-BE49-F238E27FC236}">
                  <a16:creationId xmlns="" xmlns:a16="http://schemas.microsoft.com/office/drawing/2014/main" id="{8097F6F2-DCE2-B741-9F75-29692ACF49F8}"/>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15">
              <a:extLst>
                <a:ext uri="{FF2B5EF4-FFF2-40B4-BE49-F238E27FC236}">
                  <a16:creationId xmlns="" xmlns:a16="http://schemas.microsoft.com/office/drawing/2014/main" id="{7C0E6F61-0316-6541-9EE0-0635EF90C16B}"/>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16">
              <a:extLst>
                <a:ext uri="{FF2B5EF4-FFF2-40B4-BE49-F238E27FC236}">
                  <a16:creationId xmlns="" xmlns:a16="http://schemas.microsoft.com/office/drawing/2014/main" id="{1FB21FD9-FBD4-594B-9528-84B36668686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17">
              <a:extLst>
                <a:ext uri="{FF2B5EF4-FFF2-40B4-BE49-F238E27FC236}">
                  <a16:creationId xmlns="" xmlns:a16="http://schemas.microsoft.com/office/drawing/2014/main" id="{36052ECD-C0A9-0E42-96CE-2BD7884B5DCF}"/>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18">
              <a:extLst>
                <a:ext uri="{FF2B5EF4-FFF2-40B4-BE49-F238E27FC236}">
                  <a16:creationId xmlns="" xmlns:a16="http://schemas.microsoft.com/office/drawing/2014/main" id="{F6426A91-1925-AC40-97B6-20BDE4E0EB1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19">
              <a:extLst>
                <a:ext uri="{FF2B5EF4-FFF2-40B4-BE49-F238E27FC236}">
                  <a16:creationId xmlns="" xmlns:a16="http://schemas.microsoft.com/office/drawing/2014/main" id="{0B3B1872-5F02-C94D-9D88-60674B2A515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0">
              <a:extLst>
                <a:ext uri="{FF2B5EF4-FFF2-40B4-BE49-F238E27FC236}">
                  <a16:creationId xmlns="" xmlns:a16="http://schemas.microsoft.com/office/drawing/2014/main" id="{B227278B-3CFC-C642-9AB0-3B2D44AA02C3}"/>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1">
              <a:extLst>
                <a:ext uri="{FF2B5EF4-FFF2-40B4-BE49-F238E27FC236}">
                  <a16:creationId xmlns="" xmlns:a16="http://schemas.microsoft.com/office/drawing/2014/main" id="{6F5777AA-61BD-BA4A-BF0B-32D6D452C62C}"/>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2">
              <a:extLst>
                <a:ext uri="{FF2B5EF4-FFF2-40B4-BE49-F238E27FC236}">
                  <a16:creationId xmlns="" xmlns:a16="http://schemas.microsoft.com/office/drawing/2014/main" id="{3C93E1BD-0B31-3E4A-8E19-0C36E3B686A5}"/>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3">
              <a:extLst>
                <a:ext uri="{FF2B5EF4-FFF2-40B4-BE49-F238E27FC236}">
                  <a16:creationId xmlns="" xmlns:a16="http://schemas.microsoft.com/office/drawing/2014/main" id="{3EA40E5B-E3D9-A648-A7E0-1AFE02073E1A}"/>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4">
              <a:extLst>
                <a:ext uri="{FF2B5EF4-FFF2-40B4-BE49-F238E27FC236}">
                  <a16:creationId xmlns="" xmlns:a16="http://schemas.microsoft.com/office/drawing/2014/main" id="{15B929FC-6DB4-F143-88AB-2C90F7416FA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25">
              <a:extLst>
                <a:ext uri="{FF2B5EF4-FFF2-40B4-BE49-F238E27FC236}">
                  <a16:creationId xmlns="" xmlns:a16="http://schemas.microsoft.com/office/drawing/2014/main" id="{C5D26E98-51C0-E840-8404-F77BD529032C}"/>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26">
              <a:extLst>
                <a:ext uri="{FF2B5EF4-FFF2-40B4-BE49-F238E27FC236}">
                  <a16:creationId xmlns="" xmlns:a16="http://schemas.microsoft.com/office/drawing/2014/main" id="{1C7411C1-2891-6E42-9FA3-D8CF8099DEDD}"/>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27">
              <a:extLst>
                <a:ext uri="{FF2B5EF4-FFF2-40B4-BE49-F238E27FC236}">
                  <a16:creationId xmlns="" xmlns:a16="http://schemas.microsoft.com/office/drawing/2014/main" id="{D9825288-8BF2-054A-99BB-41852839E37B}"/>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28">
              <a:extLst>
                <a:ext uri="{FF2B5EF4-FFF2-40B4-BE49-F238E27FC236}">
                  <a16:creationId xmlns="" xmlns:a16="http://schemas.microsoft.com/office/drawing/2014/main" id="{665CFACA-B017-294E-95E8-E8F4A45F6677}"/>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29">
              <a:extLst>
                <a:ext uri="{FF2B5EF4-FFF2-40B4-BE49-F238E27FC236}">
                  <a16:creationId xmlns="" xmlns:a16="http://schemas.microsoft.com/office/drawing/2014/main" id="{8559F285-D1BD-4444-9E08-4F87C7040237}"/>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0">
              <a:extLst>
                <a:ext uri="{FF2B5EF4-FFF2-40B4-BE49-F238E27FC236}">
                  <a16:creationId xmlns="" xmlns:a16="http://schemas.microsoft.com/office/drawing/2014/main" id="{7A48732F-E064-DE43-BFB8-9431A5C32CBE}"/>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1">
              <a:extLst>
                <a:ext uri="{FF2B5EF4-FFF2-40B4-BE49-F238E27FC236}">
                  <a16:creationId xmlns="" xmlns:a16="http://schemas.microsoft.com/office/drawing/2014/main" id="{D801F258-10E7-9241-97E4-44AE262BF71F}"/>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2">
              <a:extLst>
                <a:ext uri="{FF2B5EF4-FFF2-40B4-BE49-F238E27FC236}">
                  <a16:creationId xmlns="" xmlns:a16="http://schemas.microsoft.com/office/drawing/2014/main" id="{29AD0C66-16DF-8B4B-B2F4-3585CC3B5FFB}"/>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3">
              <a:extLst>
                <a:ext uri="{FF2B5EF4-FFF2-40B4-BE49-F238E27FC236}">
                  <a16:creationId xmlns="" xmlns:a16="http://schemas.microsoft.com/office/drawing/2014/main" id="{EC7F89E1-43C3-774D-8CB6-A8C6EDFB9781}"/>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4">
              <a:extLst>
                <a:ext uri="{FF2B5EF4-FFF2-40B4-BE49-F238E27FC236}">
                  <a16:creationId xmlns="" xmlns:a16="http://schemas.microsoft.com/office/drawing/2014/main" id="{B084D012-B7CE-914B-8532-9796FD2C8087}"/>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35">
              <a:extLst>
                <a:ext uri="{FF2B5EF4-FFF2-40B4-BE49-F238E27FC236}">
                  <a16:creationId xmlns="" xmlns:a16="http://schemas.microsoft.com/office/drawing/2014/main" id="{84097041-B0F7-AC48-BB6E-12E3F68329F8}"/>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36">
              <a:extLst>
                <a:ext uri="{FF2B5EF4-FFF2-40B4-BE49-F238E27FC236}">
                  <a16:creationId xmlns="" xmlns:a16="http://schemas.microsoft.com/office/drawing/2014/main" id="{E55BE276-9ED2-C342-B2F8-1BD36703611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37">
              <a:extLst>
                <a:ext uri="{FF2B5EF4-FFF2-40B4-BE49-F238E27FC236}">
                  <a16:creationId xmlns="" xmlns:a16="http://schemas.microsoft.com/office/drawing/2014/main" id="{AF18FB31-5067-BC44-948F-A9D1F682266D}"/>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38">
              <a:extLst>
                <a:ext uri="{FF2B5EF4-FFF2-40B4-BE49-F238E27FC236}">
                  <a16:creationId xmlns="" xmlns:a16="http://schemas.microsoft.com/office/drawing/2014/main" id="{D011864B-689E-6C4F-9304-204A0E9C9844}"/>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39">
              <a:extLst>
                <a:ext uri="{FF2B5EF4-FFF2-40B4-BE49-F238E27FC236}">
                  <a16:creationId xmlns="" xmlns:a16="http://schemas.microsoft.com/office/drawing/2014/main" id="{7F68B89D-9FBC-2447-A4F6-CBF2C70EA745}"/>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0">
              <a:extLst>
                <a:ext uri="{FF2B5EF4-FFF2-40B4-BE49-F238E27FC236}">
                  <a16:creationId xmlns="" xmlns:a16="http://schemas.microsoft.com/office/drawing/2014/main" id="{7C99684B-50A0-D04C-A6EE-9E505AAAA918}"/>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1">
              <a:extLst>
                <a:ext uri="{FF2B5EF4-FFF2-40B4-BE49-F238E27FC236}">
                  <a16:creationId xmlns="" xmlns:a16="http://schemas.microsoft.com/office/drawing/2014/main" id="{F93DCC94-79F2-E246-8E0B-8F21A3D4784F}"/>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2">
              <a:extLst>
                <a:ext uri="{FF2B5EF4-FFF2-40B4-BE49-F238E27FC236}">
                  <a16:creationId xmlns="" xmlns:a16="http://schemas.microsoft.com/office/drawing/2014/main" id="{23B0F28B-9126-3443-B4F8-4A5D58F201CA}"/>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3">
              <a:extLst>
                <a:ext uri="{FF2B5EF4-FFF2-40B4-BE49-F238E27FC236}">
                  <a16:creationId xmlns="" xmlns:a16="http://schemas.microsoft.com/office/drawing/2014/main" id="{067CE701-177E-5045-AAAF-13E60958B63E}"/>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4">
              <a:extLst>
                <a:ext uri="{FF2B5EF4-FFF2-40B4-BE49-F238E27FC236}">
                  <a16:creationId xmlns="" xmlns:a16="http://schemas.microsoft.com/office/drawing/2014/main" id="{F1652835-A0E5-E844-8B5E-F27E05441797}"/>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45">
              <a:extLst>
                <a:ext uri="{FF2B5EF4-FFF2-40B4-BE49-F238E27FC236}">
                  <a16:creationId xmlns="" xmlns:a16="http://schemas.microsoft.com/office/drawing/2014/main" id="{8A2F93AA-8F94-1746-AF0F-E4A7DB2F8FC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46">
              <a:extLst>
                <a:ext uri="{FF2B5EF4-FFF2-40B4-BE49-F238E27FC236}">
                  <a16:creationId xmlns="" xmlns:a16="http://schemas.microsoft.com/office/drawing/2014/main" id="{74EC49C7-2B11-E649-8D9E-4DA6D30DA71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47">
              <a:extLst>
                <a:ext uri="{FF2B5EF4-FFF2-40B4-BE49-F238E27FC236}">
                  <a16:creationId xmlns="" xmlns:a16="http://schemas.microsoft.com/office/drawing/2014/main" id="{FFB09490-935F-E047-9EC6-3DDAEC47BCC3}"/>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48">
              <a:extLst>
                <a:ext uri="{FF2B5EF4-FFF2-40B4-BE49-F238E27FC236}">
                  <a16:creationId xmlns="" xmlns:a16="http://schemas.microsoft.com/office/drawing/2014/main" id="{9822499F-8B2F-4647-9ED8-BBEE60CE7F40}"/>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49">
              <a:extLst>
                <a:ext uri="{FF2B5EF4-FFF2-40B4-BE49-F238E27FC236}">
                  <a16:creationId xmlns="" xmlns:a16="http://schemas.microsoft.com/office/drawing/2014/main" id="{3ABE073B-D3F5-7C41-9815-1155C781D728}"/>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0">
              <a:extLst>
                <a:ext uri="{FF2B5EF4-FFF2-40B4-BE49-F238E27FC236}">
                  <a16:creationId xmlns="" xmlns:a16="http://schemas.microsoft.com/office/drawing/2014/main" id="{4F82A237-ED06-914F-A452-C9D6984E20BD}"/>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1">
              <a:extLst>
                <a:ext uri="{FF2B5EF4-FFF2-40B4-BE49-F238E27FC236}">
                  <a16:creationId xmlns="" xmlns:a16="http://schemas.microsoft.com/office/drawing/2014/main" id="{9656FCBE-3857-3A48-9924-14CFFBCD497F}"/>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2">
              <a:extLst>
                <a:ext uri="{FF2B5EF4-FFF2-40B4-BE49-F238E27FC236}">
                  <a16:creationId xmlns="" xmlns:a16="http://schemas.microsoft.com/office/drawing/2014/main" id="{F651B88F-9D83-7A46-AC80-F310739811A5}"/>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3">
              <a:extLst>
                <a:ext uri="{FF2B5EF4-FFF2-40B4-BE49-F238E27FC236}">
                  <a16:creationId xmlns="" xmlns:a16="http://schemas.microsoft.com/office/drawing/2014/main" id="{2AB68847-EE86-0D4B-8E79-8A32A28A393E}"/>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4">
              <a:extLst>
                <a:ext uri="{FF2B5EF4-FFF2-40B4-BE49-F238E27FC236}">
                  <a16:creationId xmlns="" xmlns:a16="http://schemas.microsoft.com/office/drawing/2014/main" id="{15B9EA21-9053-C540-B379-AFD7C2C25EF7}"/>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55">
              <a:extLst>
                <a:ext uri="{FF2B5EF4-FFF2-40B4-BE49-F238E27FC236}">
                  <a16:creationId xmlns="" xmlns:a16="http://schemas.microsoft.com/office/drawing/2014/main" id="{026294DF-7AC0-1746-B11F-A956FAA5B050}"/>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56">
              <a:extLst>
                <a:ext uri="{FF2B5EF4-FFF2-40B4-BE49-F238E27FC236}">
                  <a16:creationId xmlns="" xmlns:a16="http://schemas.microsoft.com/office/drawing/2014/main" id="{F2805FA8-24BE-E549-9DDD-89D06F2E4BCB}"/>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57">
              <a:extLst>
                <a:ext uri="{FF2B5EF4-FFF2-40B4-BE49-F238E27FC236}">
                  <a16:creationId xmlns="" xmlns:a16="http://schemas.microsoft.com/office/drawing/2014/main" id="{63D521FF-8E6A-364D-8973-41E0A2DFAF5B}"/>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58">
              <a:extLst>
                <a:ext uri="{FF2B5EF4-FFF2-40B4-BE49-F238E27FC236}">
                  <a16:creationId xmlns="" xmlns:a16="http://schemas.microsoft.com/office/drawing/2014/main" id="{0FFDD716-340C-A447-A92E-5C6E90D618B0}"/>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59">
              <a:extLst>
                <a:ext uri="{FF2B5EF4-FFF2-40B4-BE49-F238E27FC236}">
                  <a16:creationId xmlns="" xmlns:a16="http://schemas.microsoft.com/office/drawing/2014/main" id="{F99D0930-9231-3A41-B540-348A7B5D6B26}"/>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0">
              <a:extLst>
                <a:ext uri="{FF2B5EF4-FFF2-40B4-BE49-F238E27FC236}">
                  <a16:creationId xmlns="" xmlns:a16="http://schemas.microsoft.com/office/drawing/2014/main" id="{32EFF923-2887-3D45-9703-2E6112B6A8E8}"/>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1">
              <a:extLst>
                <a:ext uri="{FF2B5EF4-FFF2-40B4-BE49-F238E27FC236}">
                  <a16:creationId xmlns="" xmlns:a16="http://schemas.microsoft.com/office/drawing/2014/main" id="{63BC6045-22C7-E846-9789-7B955B2E1803}"/>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2">
              <a:extLst>
                <a:ext uri="{FF2B5EF4-FFF2-40B4-BE49-F238E27FC236}">
                  <a16:creationId xmlns="" xmlns:a16="http://schemas.microsoft.com/office/drawing/2014/main" id="{0D020574-C003-A04E-A382-4D3E66738C24}"/>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3">
              <a:extLst>
                <a:ext uri="{FF2B5EF4-FFF2-40B4-BE49-F238E27FC236}">
                  <a16:creationId xmlns="" xmlns:a16="http://schemas.microsoft.com/office/drawing/2014/main" id="{B7FB80C2-01B8-4A44-A5A0-FC80BCD103CD}"/>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4">
              <a:extLst>
                <a:ext uri="{FF2B5EF4-FFF2-40B4-BE49-F238E27FC236}">
                  <a16:creationId xmlns="" xmlns:a16="http://schemas.microsoft.com/office/drawing/2014/main" id="{4F014D16-57BD-CC4A-A58C-F88C6BCA3CD3}"/>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65">
              <a:extLst>
                <a:ext uri="{FF2B5EF4-FFF2-40B4-BE49-F238E27FC236}">
                  <a16:creationId xmlns="" xmlns:a16="http://schemas.microsoft.com/office/drawing/2014/main" id="{E0AD41A1-56DA-1F4C-87D5-DDAE43682228}"/>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66">
              <a:extLst>
                <a:ext uri="{FF2B5EF4-FFF2-40B4-BE49-F238E27FC236}">
                  <a16:creationId xmlns="" xmlns:a16="http://schemas.microsoft.com/office/drawing/2014/main" id="{F2B372B8-B6D3-BE4B-A757-71150AD87E59}"/>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67">
              <a:extLst>
                <a:ext uri="{FF2B5EF4-FFF2-40B4-BE49-F238E27FC236}">
                  <a16:creationId xmlns="" xmlns:a16="http://schemas.microsoft.com/office/drawing/2014/main" id="{CCF590E6-A258-614D-BFED-596D351E0BE8}"/>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68">
              <a:extLst>
                <a:ext uri="{FF2B5EF4-FFF2-40B4-BE49-F238E27FC236}">
                  <a16:creationId xmlns="" xmlns:a16="http://schemas.microsoft.com/office/drawing/2014/main" id="{4B071A7F-6A42-FA42-B151-7C6EB4483F2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69">
              <a:extLst>
                <a:ext uri="{FF2B5EF4-FFF2-40B4-BE49-F238E27FC236}">
                  <a16:creationId xmlns="" xmlns:a16="http://schemas.microsoft.com/office/drawing/2014/main" id="{E27926E5-F79C-1742-BC76-F28ED3FDE86E}"/>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0">
              <a:extLst>
                <a:ext uri="{FF2B5EF4-FFF2-40B4-BE49-F238E27FC236}">
                  <a16:creationId xmlns="" xmlns:a16="http://schemas.microsoft.com/office/drawing/2014/main" id="{767688D2-29C0-934C-BBA1-4765E5F7155F}"/>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1">
              <a:extLst>
                <a:ext uri="{FF2B5EF4-FFF2-40B4-BE49-F238E27FC236}">
                  <a16:creationId xmlns="" xmlns:a16="http://schemas.microsoft.com/office/drawing/2014/main" id="{CB45D890-8F1D-4B47-8FDA-DAA41218E812}"/>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2">
              <a:extLst>
                <a:ext uri="{FF2B5EF4-FFF2-40B4-BE49-F238E27FC236}">
                  <a16:creationId xmlns="" xmlns:a16="http://schemas.microsoft.com/office/drawing/2014/main" id="{DE78D9F2-DE62-B940-AD0D-7AD938077B87}"/>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3">
              <a:extLst>
                <a:ext uri="{FF2B5EF4-FFF2-40B4-BE49-F238E27FC236}">
                  <a16:creationId xmlns="" xmlns:a16="http://schemas.microsoft.com/office/drawing/2014/main" id="{42E82B30-C4E5-F948-8652-39B0234BA61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4">
              <a:extLst>
                <a:ext uri="{FF2B5EF4-FFF2-40B4-BE49-F238E27FC236}">
                  <a16:creationId xmlns="" xmlns:a16="http://schemas.microsoft.com/office/drawing/2014/main" id="{25F13CD8-CED6-DA47-A269-FD2572862483}"/>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75">
              <a:extLst>
                <a:ext uri="{FF2B5EF4-FFF2-40B4-BE49-F238E27FC236}">
                  <a16:creationId xmlns="" xmlns:a16="http://schemas.microsoft.com/office/drawing/2014/main" id="{AE7F28B8-B292-EC47-9784-33CC06F375D8}"/>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76">
              <a:extLst>
                <a:ext uri="{FF2B5EF4-FFF2-40B4-BE49-F238E27FC236}">
                  <a16:creationId xmlns="" xmlns:a16="http://schemas.microsoft.com/office/drawing/2014/main" id="{CF67169F-B0DD-1546-B139-86A0562556B4}"/>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77">
              <a:extLst>
                <a:ext uri="{FF2B5EF4-FFF2-40B4-BE49-F238E27FC236}">
                  <a16:creationId xmlns="" xmlns:a16="http://schemas.microsoft.com/office/drawing/2014/main" id="{0807BF36-FDEB-7943-9F14-8FDECD1F3CA7}"/>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78">
              <a:extLst>
                <a:ext uri="{FF2B5EF4-FFF2-40B4-BE49-F238E27FC236}">
                  <a16:creationId xmlns="" xmlns:a16="http://schemas.microsoft.com/office/drawing/2014/main" id="{FF10E4BC-0F26-A84A-A0DC-DFE5B46AC0B0}"/>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79">
              <a:extLst>
                <a:ext uri="{FF2B5EF4-FFF2-40B4-BE49-F238E27FC236}">
                  <a16:creationId xmlns="" xmlns:a16="http://schemas.microsoft.com/office/drawing/2014/main" id="{E85CC056-1430-BC44-83EF-4187F9EAF888}"/>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0">
              <a:extLst>
                <a:ext uri="{FF2B5EF4-FFF2-40B4-BE49-F238E27FC236}">
                  <a16:creationId xmlns="" xmlns:a16="http://schemas.microsoft.com/office/drawing/2014/main" id="{75200B30-04BD-3E4E-9336-08C871176EE2}"/>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1">
              <a:extLst>
                <a:ext uri="{FF2B5EF4-FFF2-40B4-BE49-F238E27FC236}">
                  <a16:creationId xmlns="" xmlns:a16="http://schemas.microsoft.com/office/drawing/2014/main" id="{94EAB790-9B3F-F842-9389-82B424C0E8BE}"/>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2">
              <a:extLst>
                <a:ext uri="{FF2B5EF4-FFF2-40B4-BE49-F238E27FC236}">
                  <a16:creationId xmlns="" xmlns:a16="http://schemas.microsoft.com/office/drawing/2014/main" id="{57502821-3E9D-614E-B93E-A9F14C2CEFED}"/>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3">
              <a:extLst>
                <a:ext uri="{FF2B5EF4-FFF2-40B4-BE49-F238E27FC236}">
                  <a16:creationId xmlns="" xmlns:a16="http://schemas.microsoft.com/office/drawing/2014/main" id="{AF51DBA2-680F-8C4A-9B02-33F083A372C4}"/>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4">
              <a:extLst>
                <a:ext uri="{FF2B5EF4-FFF2-40B4-BE49-F238E27FC236}">
                  <a16:creationId xmlns="" xmlns:a16="http://schemas.microsoft.com/office/drawing/2014/main" id="{077D2604-18A0-4446-8F05-F5072EEDFAF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85">
              <a:extLst>
                <a:ext uri="{FF2B5EF4-FFF2-40B4-BE49-F238E27FC236}">
                  <a16:creationId xmlns="" xmlns:a16="http://schemas.microsoft.com/office/drawing/2014/main" id="{0B07DA9D-FA6C-074E-B0F5-535D3560B645}"/>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86">
              <a:extLst>
                <a:ext uri="{FF2B5EF4-FFF2-40B4-BE49-F238E27FC236}">
                  <a16:creationId xmlns="" xmlns:a16="http://schemas.microsoft.com/office/drawing/2014/main" id="{C6F01443-BD50-9A47-8859-B7200B9E28DA}"/>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87">
              <a:extLst>
                <a:ext uri="{FF2B5EF4-FFF2-40B4-BE49-F238E27FC236}">
                  <a16:creationId xmlns="" xmlns:a16="http://schemas.microsoft.com/office/drawing/2014/main" id="{1C59DAFA-5F26-8448-8B36-FB96046B3ACB}"/>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88">
              <a:extLst>
                <a:ext uri="{FF2B5EF4-FFF2-40B4-BE49-F238E27FC236}">
                  <a16:creationId xmlns="" xmlns:a16="http://schemas.microsoft.com/office/drawing/2014/main" id="{56DD89EB-2CDF-ED44-9517-8366CB5B576B}"/>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89">
              <a:extLst>
                <a:ext uri="{FF2B5EF4-FFF2-40B4-BE49-F238E27FC236}">
                  <a16:creationId xmlns="" xmlns:a16="http://schemas.microsoft.com/office/drawing/2014/main" id="{CAAA7DB3-6634-A744-BFF6-774C05CE250F}"/>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0">
              <a:extLst>
                <a:ext uri="{FF2B5EF4-FFF2-40B4-BE49-F238E27FC236}">
                  <a16:creationId xmlns="" xmlns:a16="http://schemas.microsoft.com/office/drawing/2014/main" id="{5D3FEA47-B0EA-DD4E-9AB2-C60A05B4B676}"/>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1">
              <a:extLst>
                <a:ext uri="{FF2B5EF4-FFF2-40B4-BE49-F238E27FC236}">
                  <a16:creationId xmlns="" xmlns:a16="http://schemas.microsoft.com/office/drawing/2014/main" id="{CF48305E-178B-704D-B472-B9B83270D613}"/>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2">
              <a:extLst>
                <a:ext uri="{FF2B5EF4-FFF2-40B4-BE49-F238E27FC236}">
                  <a16:creationId xmlns="" xmlns:a16="http://schemas.microsoft.com/office/drawing/2014/main" id="{10123C24-60CA-B94D-A987-BD946DDBF3F1}"/>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3">
              <a:extLst>
                <a:ext uri="{FF2B5EF4-FFF2-40B4-BE49-F238E27FC236}">
                  <a16:creationId xmlns="" xmlns:a16="http://schemas.microsoft.com/office/drawing/2014/main" id="{455C7B20-FC1D-6044-B55A-8FD0FB184F8D}"/>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4">
              <a:extLst>
                <a:ext uri="{FF2B5EF4-FFF2-40B4-BE49-F238E27FC236}">
                  <a16:creationId xmlns="" xmlns:a16="http://schemas.microsoft.com/office/drawing/2014/main" id="{FEFD1D00-1B45-7E47-8C31-D7D09B191A05}"/>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695">
              <a:extLst>
                <a:ext uri="{FF2B5EF4-FFF2-40B4-BE49-F238E27FC236}">
                  <a16:creationId xmlns="" xmlns:a16="http://schemas.microsoft.com/office/drawing/2014/main" id="{143F59C0-5081-6540-80FF-B5265768C330}"/>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696">
              <a:extLst>
                <a:ext uri="{FF2B5EF4-FFF2-40B4-BE49-F238E27FC236}">
                  <a16:creationId xmlns="" xmlns:a16="http://schemas.microsoft.com/office/drawing/2014/main" id="{8A4284AD-06E4-3F4C-B3FD-43C425C80D8E}"/>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697">
              <a:extLst>
                <a:ext uri="{FF2B5EF4-FFF2-40B4-BE49-F238E27FC236}">
                  <a16:creationId xmlns="" xmlns:a16="http://schemas.microsoft.com/office/drawing/2014/main" id="{0DCDCE6A-F9CD-4C49-A5F6-C6FF4DBCE8B0}"/>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698">
              <a:extLst>
                <a:ext uri="{FF2B5EF4-FFF2-40B4-BE49-F238E27FC236}">
                  <a16:creationId xmlns="" xmlns:a16="http://schemas.microsoft.com/office/drawing/2014/main" id="{E549902D-BB2D-4342-AC56-C9F0412B42E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699">
              <a:extLst>
                <a:ext uri="{FF2B5EF4-FFF2-40B4-BE49-F238E27FC236}">
                  <a16:creationId xmlns="" xmlns:a16="http://schemas.microsoft.com/office/drawing/2014/main" id="{9057EBFC-5B0B-BD40-B10D-2233A250A173}"/>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0">
              <a:extLst>
                <a:ext uri="{FF2B5EF4-FFF2-40B4-BE49-F238E27FC236}">
                  <a16:creationId xmlns="" xmlns:a16="http://schemas.microsoft.com/office/drawing/2014/main" id="{0A96FB4F-F89F-5149-BE6E-6B01E310C424}"/>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1">
              <a:extLst>
                <a:ext uri="{FF2B5EF4-FFF2-40B4-BE49-F238E27FC236}">
                  <a16:creationId xmlns="" xmlns:a16="http://schemas.microsoft.com/office/drawing/2014/main" id="{0C1CFE9A-1CE9-3947-8B31-68726B7B34A1}"/>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2">
              <a:extLst>
                <a:ext uri="{FF2B5EF4-FFF2-40B4-BE49-F238E27FC236}">
                  <a16:creationId xmlns="" xmlns:a16="http://schemas.microsoft.com/office/drawing/2014/main" id="{5CA137B1-E2D9-5A45-9D73-1A1C24C2541E}"/>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3">
              <a:extLst>
                <a:ext uri="{FF2B5EF4-FFF2-40B4-BE49-F238E27FC236}">
                  <a16:creationId xmlns="" xmlns:a16="http://schemas.microsoft.com/office/drawing/2014/main" id="{88240E45-50AD-7D49-A5F4-5B107CF7EB35}"/>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4">
              <a:extLst>
                <a:ext uri="{FF2B5EF4-FFF2-40B4-BE49-F238E27FC236}">
                  <a16:creationId xmlns="" xmlns:a16="http://schemas.microsoft.com/office/drawing/2014/main" id="{B7765AEC-D45D-084F-8F74-9B45AF08F939}"/>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05">
              <a:extLst>
                <a:ext uri="{FF2B5EF4-FFF2-40B4-BE49-F238E27FC236}">
                  <a16:creationId xmlns="" xmlns:a16="http://schemas.microsoft.com/office/drawing/2014/main" id="{2E71D8AF-B442-CD47-8372-86A65423C0F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06">
              <a:extLst>
                <a:ext uri="{FF2B5EF4-FFF2-40B4-BE49-F238E27FC236}">
                  <a16:creationId xmlns="" xmlns:a16="http://schemas.microsoft.com/office/drawing/2014/main" id="{52A0D8BF-F018-CD4D-ADEA-A036FCB0F802}"/>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07">
              <a:extLst>
                <a:ext uri="{FF2B5EF4-FFF2-40B4-BE49-F238E27FC236}">
                  <a16:creationId xmlns="" xmlns:a16="http://schemas.microsoft.com/office/drawing/2014/main" id="{2820E363-D399-1640-9841-BEFC59327AA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08">
              <a:extLst>
                <a:ext uri="{FF2B5EF4-FFF2-40B4-BE49-F238E27FC236}">
                  <a16:creationId xmlns="" xmlns:a16="http://schemas.microsoft.com/office/drawing/2014/main" id="{3A3245AA-6C00-DD45-AFD6-22A1F9F56D14}"/>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09">
              <a:extLst>
                <a:ext uri="{FF2B5EF4-FFF2-40B4-BE49-F238E27FC236}">
                  <a16:creationId xmlns="" xmlns:a16="http://schemas.microsoft.com/office/drawing/2014/main" id="{D77647E7-CFBE-C349-8665-A5D64D907625}"/>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0">
              <a:extLst>
                <a:ext uri="{FF2B5EF4-FFF2-40B4-BE49-F238E27FC236}">
                  <a16:creationId xmlns="" xmlns:a16="http://schemas.microsoft.com/office/drawing/2014/main" id="{F122BDD0-8715-C34D-8E51-536569F8AF40}"/>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1">
              <a:extLst>
                <a:ext uri="{FF2B5EF4-FFF2-40B4-BE49-F238E27FC236}">
                  <a16:creationId xmlns="" xmlns:a16="http://schemas.microsoft.com/office/drawing/2014/main" id="{27F64BF4-C1C8-8F47-B089-A801840E73C7}"/>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2">
              <a:extLst>
                <a:ext uri="{FF2B5EF4-FFF2-40B4-BE49-F238E27FC236}">
                  <a16:creationId xmlns="" xmlns:a16="http://schemas.microsoft.com/office/drawing/2014/main" id="{6FC8E970-504B-144A-B7C5-EFC68938B9D6}"/>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3">
              <a:extLst>
                <a:ext uri="{FF2B5EF4-FFF2-40B4-BE49-F238E27FC236}">
                  <a16:creationId xmlns="" xmlns:a16="http://schemas.microsoft.com/office/drawing/2014/main" id="{F5D95912-98BD-4842-ADF1-744973DB0D77}"/>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4">
              <a:extLst>
                <a:ext uri="{FF2B5EF4-FFF2-40B4-BE49-F238E27FC236}">
                  <a16:creationId xmlns="" xmlns:a16="http://schemas.microsoft.com/office/drawing/2014/main" id="{957614EF-8F0F-0C4D-A37F-7247095B53B7}"/>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15">
              <a:extLst>
                <a:ext uri="{FF2B5EF4-FFF2-40B4-BE49-F238E27FC236}">
                  <a16:creationId xmlns="" xmlns:a16="http://schemas.microsoft.com/office/drawing/2014/main" id="{BEEDE31C-6173-9F40-B5E7-72145AF4E68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16">
              <a:extLst>
                <a:ext uri="{FF2B5EF4-FFF2-40B4-BE49-F238E27FC236}">
                  <a16:creationId xmlns="" xmlns:a16="http://schemas.microsoft.com/office/drawing/2014/main" id="{92CDB423-D815-3D4F-9698-938E6B55B4C1}"/>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17">
              <a:extLst>
                <a:ext uri="{FF2B5EF4-FFF2-40B4-BE49-F238E27FC236}">
                  <a16:creationId xmlns="" xmlns:a16="http://schemas.microsoft.com/office/drawing/2014/main" id="{5339D386-58E5-C54A-94A0-049C7D0C5EC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18">
              <a:extLst>
                <a:ext uri="{FF2B5EF4-FFF2-40B4-BE49-F238E27FC236}">
                  <a16:creationId xmlns="" xmlns:a16="http://schemas.microsoft.com/office/drawing/2014/main" id="{57D7527C-7511-2646-8B88-5C2D457FE2D2}"/>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19">
              <a:extLst>
                <a:ext uri="{FF2B5EF4-FFF2-40B4-BE49-F238E27FC236}">
                  <a16:creationId xmlns="" xmlns:a16="http://schemas.microsoft.com/office/drawing/2014/main" id="{123404B2-BAFA-3145-BD27-AE20202827EC}"/>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0">
              <a:extLst>
                <a:ext uri="{FF2B5EF4-FFF2-40B4-BE49-F238E27FC236}">
                  <a16:creationId xmlns="" xmlns:a16="http://schemas.microsoft.com/office/drawing/2014/main" id="{B5308825-3EFA-2D46-AD34-AAFDC358A5BD}"/>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1">
              <a:extLst>
                <a:ext uri="{FF2B5EF4-FFF2-40B4-BE49-F238E27FC236}">
                  <a16:creationId xmlns="" xmlns:a16="http://schemas.microsoft.com/office/drawing/2014/main" id="{50F51A58-8308-4F44-9A9A-6CAD4D5921F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2">
              <a:extLst>
                <a:ext uri="{FF2B5EF4-FFF2-40B4-BE49-F238E27FC236}">
                  <a16:creationId xmlns="" xmlns:a16="http://schemas.microsoft.com/office/drawing/2014/main" id="{637BDD2E-1C80-DE43-B81F-94FCE2570A2D}"/>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3">
              <a:extLst>
                <a:ext uri="{FF2B5EF4-FFF2-40B4-BE49-F238E27FC236}">
                  <a16:creationId xmlns="" xmlns:a16="http://schemas.microsoft.com/office/drawing/2014/main" id="{462001B5-51DC-6A4C-BF00-2065B6395F35}"/>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4">
              <a:extLst>
                <a:ext uri="{FF2B5EF4-FFF2-40B4-BE49-F238E27FC236}">
                  <a16:creationId xmlns="" xmlns:a16="http://schemas.microsoft.com/office/drawing/2014/main" id="{FA9FAAD9-92C7-C547-B743-B91B5DD20CF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25">
              <a:extLst>
                <a:ext uri="{FF2B5EF4-FFF2-40B4-BE49-F238E27FC236}">
                  <a16:creationId xmlns="" xmlns:a16="http://schemas.microsoft.com/office/drawing/2014/main" id="{C657A290-21E9-0C4F-A1F1-1EA1EF1F982A}"/>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26">
              <a:extLst>
                <a:ext uri="{FF2B5EF4-FFF2-40B4-BE49-F238E27FC236}">
                  <a16:creationId xmlns="" xmlns:a16="http://schemas.microsoft.com/office/drawing/2014/main" id="{237D89DC-5190-194D-8D7F-31169D741021}"/>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27">
              <a:extLst>
                <a:ext uri="{FF2B5EF4-FFF2-40B4-BE49-F238E27FC236}">
                  <a16:creationId xmlns="" xmlns:a16="http://schemas.microsoft.com/office/drawing/2014/main" id="{D333CCC9-CC44-E445-AE90-62E7FD350041}"/>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28">
              <a:extLst>
                <a:ext uri="{FF2B5EF4-FFF2-40B4-BE49-F238E27FC236}">
                  <a16:creationId xmlns="" xmlns:a16="http://schemas.microsoft.com/office/drawing/2014/main" id="{3C80BEB1-6B39-8B48-A290-240E00F39597}"/>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29">
              <a:extLst>
                <a:ext uri="{FF2B5EF4-FFF2-40B4-BE49-F238E27FC236}">
                  <a16:creationId xmlns="" xmlns:a16="http://schemas.microsoft.com/office/drawing/2014/main" id="{FAD5E750-6404-DA4D-8CFA-5019FBA071EF}"/>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0">
              <a:extLst>
                <a:ext uri="{FF2B5EF4-FFF2-40B4-BE49-F238E27FC236}">
                  <a16:creationId xmlns="" xmlns:a16="http://schemas.microsoft.com/office/drawing/2014/main" id="{B7CF85C4-BA4D-3747-B579-B400DAEDFD0B}"/>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1">
              <a:extLst>
                <a:ext uri="{FF2B5EF4-FFF2-40B4-BE49-F238E27FC236}">
                  <a16:creationId xmlns="" xmlns:a16="http://schemas.microsoft.com/office/drawing/2014/main" id="{A99CE0B3-E0CF-0041-8B5E-D4FC06B31A78}"/>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2">
              <a:extLst>
                <a:ext uri="{FF2B5EF4-FFF2-40B4-BE49-F238E27FC236}">
                  <a16:creationId xmlns="" xmlns:a16="http://schemas.microsoft.com/office/drawing/2014/main" id="{8BA8AAE9-D545-CD44-9C32-5B6295A9D6CF}"/>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3">
              <a:extLst>
                <a:ext uri="{FF2B5EF4-FFF2-40B4-BE49-F238E27FC236}">
                  <a16:creationId xmlns="" xmlns:a16="http://schemas.microsoft.com/office/drawing/2014/main" id="{8438AF00-BC09-3447-866A-EAA1FFB6FDC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4">
              <a:extLst>
                <a:ext uri="{FF2B5EF4-FFF2-40B4-BE49-F238E27FC236}">
                  <a16:creationId xmlns="" xmlns:a16="http://schemas.microsoft.com/office/drawing/2014/main" id="{FDBB800C-C93C-8D4B-A765-DB51A0581D87}"/>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35">
              <a:extLst>
                <a:ext uri="{FF2B5EF4-FFF2-40B4-BE49-F238E27FC236}">
                  <a16:creationId xmlns="" xmlns:a16="http://schemas.microsoft.com/office/drawing/2014/main" id="{918C6861-7541-FC4D-80CF-149263018BE7}"/>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36">
              <a:extLst>
                <a:ext uri="{FF2B5EF4-FFF2-40B4-BE49-F238E27FC236}">
                  <a16:creationId xmlns="" xmlns:a16="http://schemas.microsoft.com/office/drawing/2014/main" id="{88CBAC3E-1B8E-4C4F-97F9-3E24AB376337}"/>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37">
              <a:extLst>
                <a:ext uri="{FF2B5EF4-FFF2-40B4-BE49-F238E27FC236}">
                  <a16:creationId xmlns="" xmlns:a16="http://schemas.microsoft.com/office/drawing/2014/main" id="{30D8A1D5-9805-2541-80FD-C58B75ABE2FB}"/>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38">
              <a:extLst>
                <a:ext uri="{FF2B5EF4-FFF2-40B4-BE49-F238E27FC236}">
                  <a16:creationId xmlns="" xmlns:a16="http://schemas.microsoft.com/office/drawing/2014/main" id="{2264A692-3EF4-2F43-8A6A-F840338E757B}"/>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39">
              <a:extLst>
                <a:ext uri="{FF2B5EF4-FFF2-40B4-BE49-F238E27FC236}">
                  <a16:creationId xmlns="" xmlns:a16="http://schemas.microsoft.com/office/drawing/2014/main" id="{C2E76633-5748-5849-B80E-209AB9A1F698}"/>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0">
              <a:extLst>
                <a:ext uri="{FF2B5EF4-FFF2-40B4-BE49-F238E27FC236}">
                  <a16:creationId xmlns="" xmlns:a16="http://schemas.microsoft.com/office/drawing/2014/main" id="{37EC0DC0-9AFB-A941-96BD-CFFA101248A4}"/>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1">
              <a:extLst>
                <a:ext uri="{FF2B5EF4-FFF2-40B4-BE49-F238E27FC236}">
                  <a16:creationId xmlns="" xmlns:a16="http://schemas.microsoft.com/office/drawing/2014/main" id="{E8A7E933-B0F8-8540-80ED-713CEC2865D4}"/>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2">
              <a:extLst>
                <a:ext uri="{FF2B5EF4-FFF2-40B4-BE49-F238E27FC236}">
                  <a16:creationId xmlns="" xmlns:a16="http://schemas.microsoft.com/office/drawing/2014/main" id="{DD363B46-FE63-D448-AABD-392974564D09}"/>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3">
              <a:extLst>
                <a:ext uri="{FF2B5EF4-FFF2-40B4-BE49-F238E27FC236}">
                  <a16:creationId xmlns="" xmlns:a16="http://schemas.microsoft.com/office/drawing/2014/main" id="{D1C3DB1A-A7F7-6C4E-8477-2B58B74D7327}"/>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4">
              <a:extLst>
                <a:ext uri="{FF2B5EF4-FFF2-40B4-BE49-F238E27FC236}">
                  <a16:creationId xmlns="" xmlns:a16="http://schemas.microsoft.com/office/drawing/2014/main" id="{3882620E-E6FA-6B47-8CD4-B3B622D8292B}"/>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45">
              <a:extLst>
                <a:ext uri="{FF2B5EF4-FFF2-40B4-BE49-F238E27FC236}">
                  <a16:creationId xmlns="" xmlns:a16="http://schemas.microsoft.com/office/drawing/2014/main" id="{41D50D3D-5F00-3646-814B-5834D3134CCC}"/>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46">
              <a:extLst>
                <a:ext uri="{FF2B5EF4-FFF2-40B4-BE49-F238E27FC236}">
                  <a16:creationId xmlns="" xmlns:a16="http://schemas.microsoft.com/office/drawing/2014/main" id="{1C5267D8-F156-3A4F-A029-CF0AFBC55712}"/>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47">
              <a:extLst>
                <a:ext uri="{FF2B5EF4-FFF2-40B4-BE49-F238E27FC236}">
                  <a16:creationId xmlns="" xmlns:a16="http://schemas.microsoft.com/office/drawing/2014/main" id="{8EE31E8C-06D8-8644-9876-D19850D04D4A}"/>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48">
              <a:extLst>
                <a:ext uri="{FF2B5EF4-FFF2-40B4-BE49-F238E27FC236}">
                  <a16:creationId xmlns="" xmlns:a16="http://schemas.microsoft.com/office/drawing/2014/main" id="{7C70E737-C2A7-174A-BFB1-641075415D93}"/>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49">
              <a:extLst>
                <a:ext uri="{FF2B5EF4-FFF2-40B4-BE49-F238E27FC236}">
                  <a16:creationId xmlns="" xmlns:a16="http://schemas.microsoft.com/office/drawing/2014/main" id="{04C4B097-05F0-DB4B-BB7A-74C37ABDE7D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0">
              <a:extLst>
                <a:ext uri="{FF2B5EF4-FFF2-40B4-BE49-F238E27FC236}">
                  <a16:creationId xmlns="" xmlns:a16="http://schemas.microsoft.com/office/drawing/2014/main" id="{4DFB665E-DB56-7547-A776-56402A08BE5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1">
              <a:extLst>
                <a:ext uri="{FF2B5EF4-FFF2-40B4-BE49-F238E27FC236}">
                  <a16:creationId xmlns="" xmlns:a16="http://schemas.microsoft.com/office/drawing/2014/main" id="{CC20630C-2B3F-B747-BF24-3C4BB87C06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2">
              <a:extLst>
                <a:ext uri="{FF2B5EF4-FFF2-40B4-BE49-F238E27FC236}">
                  <a16:creationId xmlns="" xmlns:a16="http://schemas.microsoft.com/office/drawing/2014/main" id="{0AAE2606-9CB8-0646-8B46-D9366216642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3">
              <a:extLst>
                <a:ext uri="{FF2B5EF4-FFF2-40B4-BE49-F238E27FC236}">
                  <a16:creationId xmlns="" xmlns:a16="http://schemas.microsoft.com/office/drawing/2014/main" id="{88EE4C87-CD67-5348-9CEC-D96C9BD7D582}"/>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4">
              <a:extLst>
                <a:ext uri="{FF2B5EF4-FFF2-40B4-BE49-F238E27FC236}">
                  <a16:creationId xmlns="" xmlns:a16="http://schemas.microsoft.com/office/drawing/2014/main" id="{E85C69E0-3610-5E4C-9269-9F83AD7446C0}"/>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55">
              <a:extLst>
                <a:ext uri="{FF2B5EF4-FFF2-40B4-BE49-F238E27FC236}">
                  <a16:creationId xmlns="" xmlns:a16="http://schemas.microsoft.com/office/drawing/2014/main" id="{31C934D2-CE28-6147-A377-73F7640AC87F}"/>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56">
              <a:extLst>
                <a:ext uri="{FF2B5EF4-FFF2-40B4-BE49-F238E27FC236}">
                  <a16:creationId xmlns="" xmlns:a16="http://schemas.microsoft.com/office/drawing/2014/main" id="{26CFEAF4-A8C9-3D4D-9AA9-2EB58C784FC8}"/>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57">
              <a:extLst>
                <a:ext uri="{FF2B5EF4-FFF2-40B4-BE49-F238E27FC236}">
                  <a16:creationId xmlns="" xmlns:a16="http://schemas.microsoft.com/office/drawing/2014/main" id="{62F60CAB-A4A4-F643-AFE3-59FF3CABA000}"/>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58">
              <a:extLst>
                <a:ext uri="{FF2B5EF4-FFF2-40B4-BE49-F238E27FC236}">
                  <a16:creationId xmlns="" xmlns:a16="http://schemas.microsoft.com/office/drawing/2014/main" id="{58C720E5-BED0-894E-B920-6A0E72FB37AB}"/>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59">
              <a:extLst>
                <a:ext uri="{FF2B5EF4-FFF2-40B4-BE49-F238E27FC236}">
                  <a16:creationId xmlns="" xmlns:a16="http://schemas.microsoft.com/office/drawing/2014/main" id="{2AD0DEF0-119C-3244-B99F-9FF1D834786D}"/>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0">
              <a:extLst>
                <a:ext uri="{FF2B5EF4-FFF2-40B4-BE49-F238E27FC236}">
                  <a16:creationId xmlns="" xmlns:a16="http://schemas.microsoft.com/office/drawing/2014/main" id="{80E73CAF-D1C0-2F47-820B-5228BE069E0C}"/>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1">
              <a:extLst>
                <a:ext uri="{FF2B5EF4-FFF2-40B4-BE49-F238E27FC236}">
                  <a16:creationId xmlns="" xmlns:a16="http://schemas.microsoft.com/office/drawing/2014/main" id="{0B61266B-5F30-C14C-9DEF-6D70FB7AE76A}"/>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2">
              <a:extLst>
                <a:ext uri="{FF2B5EF4-FFF2-40B4-BE49-F238E27FC236}">
                  <a16:creationId xmlns="" xmlns:a16="http://schemas.microsoft.com/office/drawing/2014/main" id="{01344AFD-1490-0446-8003-A8E544AC2428}"/>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3">
              <a:extLst>
                <a:ext uri="{FF2B5EF4-FFF2-40B4-BE49-F238E27FC236}">
                  <a16:creationId xmlns="" xmlns:a16="http://schemas.microsoft.com/office/drawing/2014/main" id="{C6A81A2D-259C-E047-9913-BA6773E7505C}"/>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4">
              <a:extLst>
                <a:ext uri="{FF2B5EF4-FFF2-40B4-BE49-F238E27FC236}">
                  <a16:creationId xmlns="" xmlns:a16="http://schemas.microsoft.com/office/drawing/2014/main" id="{F003C6C3-A8F5-1A43-82F1-905ED90588C9}"/>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65">
              <a:extLst>
                <a:ext uri="{FF2B5EF4-FFF2-40B4-BE49-F238E27FC236}">
                  <a16:creationId xmlns="" xmlns:a16="http://schemas.microsoft.com/office/drawing/2014/main" id="{CBB2FBA4-5E75-374B-9504-77D9B08006D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66">
              <a:extLst>
                <a:ext uri="{FF2B5EF4-FFF2-40B4-BE49-F238E27FC236}">
                  <a16:creationId xmlns="" xmlns:a16="http://schemas.microsoft.com/office/drawing/2014/main" id="{C40ECE65-734C-CE42-B4DB-1CA304730A09}"/>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67">
              <a:extLst>
                <a:ext uri="{FF2B5EF4-FFF2-40B4-BE49-F238E27FC236}">
                  <a16:creationId xmlns="" xmlns:a16="http://schemas.microsoft.com/office/drawing/2014/main" id="{42EB3AF2-257A-4946-A068-CA3F1AC23CA0}"/>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68">
              <a:extLst>
                <a:ext uri="{FF2B5EF4-FFF2-40B4-BE49-F238E27FC236}">
                  <a16:creationId xmlns="" xmlns:a16="http://schemas.microsoft.com/office/drawing/2014/main" id="{63A77237-7FC1-1140-A946-82EAFAF61DB2}"/>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69">
              <a:extLst>
                <a:ext uri="{FF2B5EF4-FFF2-40B4-BE49-F238E27FC236}">
                  <a16:creationId xmlns="" xmlns:a16="http://schemas.microsoft.com/office/drawing/2014/main" id="{C9E94B2E-B409-274B-816B-95CF9E5798CD}"/>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0">
              <a:extLst>
                <a:ext uri="{FF2B5EF4-FFF2-40B4-BE49-F238E27FC236}">
                  <a16:creationId xmlns="" xmlns:a16="http://schemas.microsoft.com/office/drawing/2014/main" id="{34E61354-4900-B04A-AE1F-07DCD9754771}"/>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1">
              <a:extLst>
                <a:ext uri="{FF2B5EF4-FFF2-40B4-BE49-F238E27FC236}">
                  <a16:creationId xmlns="" xmlns:a16="http://schemas.microsoft.com/office/drawing/2014/main" id="{813FFC67-256B-894D-A017-C95F23BFD63A}"/>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2">
              <a:extLst>
                <a:ext uri="{FF2B5EF4-FFF2-40B4-BE49-F238E27FC236}">
                  <a16:creationId xmlns="" xmlns:a16="http://schemas.microsoft.com/office/drawing/2014/main" id="{ABCA89DC-AC37-284B-B53E-6C8E00B004E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3">
              <a:extLst>
                <a:ext uri="{FF2B5EF4-FFF2-40B4-BE49-F238E27FC236}">
                  <a16:creationId xmlns="" xmlns:a16="http://schemas.microsoft.com/office/drawing/2014/main" id="{E3541FA6-1547-0C4D-98BF-801B416FEA48}"/>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4">
              <a:extLst>
                <a:ext uri="{FF2B5EF4-FFF2-40B4-BE49-F238E27FC236}">
                  <a16:creationId xmlns="" xmlns:a16="http://schemas.microsoft.com/office/drawing/2014/main" id="{418D326B-E93A-D145-9A37-B681C5CC9A4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75">
              <a:extLst>
                <a:ext uri="{FF2B5EF4-FFF2-40B4-BE49-F238E27FC236}">
                  <a16:creationId xmlns="" xmlns:a16="http://schemas.microsoft.com/office/drawing/2014/main" id="{E899B5F0-B27D-5947-85E4-1A77291E0950}"/>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76">
              <a:extLst>
                <a:ext uri="{FF2B5EF4-FFF2-40B4-BE49-F238E27FC236}">
                  <a16:creationId xmlns="" xmlns:a16="http://schemas.microsoft.com/office/drawing/2014/main" id="{7D378585-FE08-B04E-B747-A1D252DD2C12}"/>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77">
              <a:extLst>
                <a:ext uri="{FF2B5EF4-FFF2-40B4-BE49-F238E27FC236}">
                  <a16:creationId xmlns="" xmlns:a16="http://schemas.microsoft.com/office/drawing/2014/main" id="{8F598E54-0296-5A45-9250-1F4B596440ED}"/>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78">
              <a:extLst>
                <a:ext uri="{FF2B5EF4-FFF2-40B4-BE49-F238E27FC236}">
                  <a16:creationId xmlns="" xmlns:a16="http://schemas.microsoft.com/office/drawing/2014/main" id="{18031FC7-A85D-D148-B2EB-74C56C025998}"/>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79">
              <a:extLst>
                <a:ext uri="{FF2B5EF4-FFF2-40B4-BE49-F238E27FC236}">
                  <a16:creationId xmlns="" xmlns:a16="http://schemas.microsoft.com/office/drawing/2014/main" id="{E1DE7089-4C63-FA46-A06F-90CF6FBFF23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0">
              <a:extLst>
                <a:ext uri="{FF2B5EF4-FFF2-40B4-BE49-F238E27FC236}">
                  <a16:creationId xmlns="" xmlns:a16="http://schemas.microsoft.com/office/drawing/2014/main" id="{41EE56BB-C4B4-594F-8129-EA273C81E234}"/>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2">
              <a:extLst>
                <a:ext uri="{FF2B5EF4-FFF2-40B4-BE49-F238E27FC236}">
                  <a16:creationId xmlns="" xmlns:a16="http://schemas.microsoft.com/office/drawing/2014/main" id="{B9EF318E-7DA1-D845-802D-BA353A67CB1D}"/>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3">
              <a:extLst>
                <a:ext uri="{FF2B5EF4-FFF2-40B4-BE49-F238E27FC236}">
                  <a16:creationId xmlns="" xmlns:a16="http://schemas.microsoft.com/office/drawing/2014/main" id="{BA5E3E8C-FAC4-3542-9E3D-63D0C4198662}"/>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4">
              <a:extLst>
                <a:ext uri="{FF2B5EF4-FFF2-40B4-BE49-F238E27FC236}">
                  <a16:creationId xmlns="" xmlns:a16="http://schemas.microsoft.com/office/drawing/2014/main" id="{078D5208-FAA4-6640-B05E-1BEFA968507A}"/>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85">
              <a:extLst>
                <a:ext uri="{FF2B5EF4-FFF2-40B4-BE49-F238E27FC236}">
                  <a16:creationId xmlns="" xmlns:a16="http://schemas.microsoft.com/office/drawing/2014/main" id="{43303691-F66E-3E4F-B989-5AD2728AD445}"/>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86">
              <a:extLst>
                <a:ext uri="{FF2B5EF4-FFF2-40B4-BE49-F238E27FC236}">
                  <a16:creationId xmlns="" xmlns:a16="http://schemas.microsoft.com/office/drawing/2014/main" id="{D8AEFA38-A07C-AB45-82B6-73D97EAAE6C7}"/>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87">
              <a:extLst>
                <a:ext uri="{FF2B5EF4-FFF2-40B4-BE49-F238E27FC236}">
                  <a16:creationId xmlns="" xmlns:a16="http://schemas.microsoft.com/office/drawing/2014/main" id="{E1B74BC2-997D-F942-A458-9BA70AC5F424}"/>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88">
              <a:extLst>
                <a:ext uri="{FF2B5EF4-FFF2-40B4-BE49-F238E27FC236}">
                  <a16:creationId xmlns="" xmlns:a16="http://schemas.microsoft.com/office/drawing/2014/main" id="{289BDDD9-229B-694F-9DB9-01C83389C5D4}"/>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89">
              <a:extLst>
                <a:ext uri="{FF2B5EF4-FFF2-40B4-BE49-F238E27FC236}">
                  <a16:creationId xmlns="" xmlns:a16="http://schemas.microsoft.com/office/drawing/2014/main" id="{2254095D-88F0-D34A-9897-2903ADE2ACA6}"/>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0">
              <a:extLst>
                <a:ext uri="{FF2B5EF4-FFF2-40B4-BE49-F238E27FC236}">
                  <a16:creationId xmlns="" xmlns:a16="http://schemas.microsoft.com/office/drawing/2014/main" id="{259DF74A-10C3-074A-8B3B-638F53E0D90E}"/>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1">
              <a:extLst>
                <a:ext uri="{FF2B5EF4-FFF2-40B4-BE49-F238E27FC236}">
                  <a16:creationId xmlns="" xmlns:a16="http://schemas.microsoft.com/office/drawing/2014/main" id="{27BEFFEE-8CF1-1940-9783-22EBC251D89E}"/>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2">
              <a:extLst>
                <a:ext uri="{FF2B5EF4-FFF2-40B4-BE49-F238E27FC236}">
                  <a16:creationId xmlns="" xmlns:a16="http://schemas.microsoft.com/office/drawing/2014/main" id="{43C4CC53-0674-4740-A5D5-752C9C419827}"/>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793">
              <a:extLst>
                <a:ext uri="{FF2B5EF4-FFF2-40B4-BE49-F238E27FC236}">
                  <a16:creationId xmlns="" xmlns:a16="http://schemas.microsoft.com/office/drawing/2014/main" id="{E4FD53ED-2032-2740-B73F-5F74EBE3BE9C}"/>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794">
              <a:extLst>
                <a:ext uri="{FF2B5EF4-FFF2-40B4-BE49-F238E27FC236}">
                  <a16:creationId xmlns="" xmlns:a16="http://schemas.microsoft.com/office/drawing/2014/main" id="{8F836ABB-9C27-2E4C-A394-FD5C95755893}"/>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5" name="Freeform 795">
              <a:extLst>
                <a:ext uri="{FF2B5EF4-FFF2-40B4-BE49-F238E27FC236}">
                  <a16:creationId xmlns="" xmlns:a16="http://schemas.microsoft.com/office/drawing/2014/main" id="{822E6D36-F4D7-5846-992E-6F34B8D6219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6" name="Freeform 796">
              <a:extLst>
                <a:ext uri="{FF2B5EF4-FFF2-40B4-BE49-F238E27FC236}">
                  <a16:creationId xmlns="" xmlns:a16="http://schemas.microsoft.com/office/drawing/2014/main" id="{DFE6AB4E-7D01-4E4B-8A78-0361040E383D}"/>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7" name="Freeform 797">
              <a:extLst>
                <a:ext uri="{FF2B5EF4-FFF2-40B4-BE49-F238E27FC236}">
                  <a16:creationId xmlns="" xmlns:a16="http://schemas.microsoft.com/office/drawing/2014/main" id="{BD6C5B20-39D2-FA49-AD42-EBEB7B4C5472}"/>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grpSp>
        <p:nvGrpSpPr>
          <p:cNvPr id="3" name="Group 2">
            <a:extLst>
              <a:ext uri="{FF2B5EF4-FFF2-40B4-BE49-F238E27FC236}">
                <a16:creationId xmlns="" xmlns:a16="http://schemas.microsoft.com/office/drawing/2014/main" id="{DDC27E16-87A1-574E-9A01-2A26D53EECA1}"/>
              </a:ext>
            </a:extLst>
          </p:cNvPr>
          <p:cNvGrpSpPr/>
          <p:nvPr/>
        </p:nvGrpSpPr>
        <p:grpSpPr>
          <a:xfrm>
            <a:off x="5673367" y="5587707"/>
            <a:ext cx="825424" cy="825424"/>
            <a:chOff x="5673367" y="5587707"/>
            <a:chExt cx="825424" cy="825424"/>
          </a:xfrm>
        </p:grpSpPr>
        <p:sp>
          <p:nvSpPr>
            <p:cNvPr id="460" name="Teardrop 459">
              <a:extLst>
                <a:ext uri="{FF2B5EF4-FFF2-40B4-BE49-F238E27FC236}">
                  <a16:creationId xmlns="" xmlns:a16="http://schemas.microsoft.com/office/drawing/2014/main" id="{752FAB5E-E938-C641-8CCA-7C5D8B03468F}"/>
                </a:ext>
              </a:extLst>
            </p:cNvPr>
            <p:cNvSpPr/>
            <p:nvPr/>
          </p:nvSpPr>
          <p:spPr>
            <a:xfrm rot="8100000">
              <a:off x="5673367" y="5587707"/>
              <a:ext cx="825424" cy="82542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TextBox 475">
              <a:extLst>
                <a:ext uri="{FF2B5EF4-FFF2-40B4-BE49-F238E27FC236}">
                  <a16:creationId xmlns="" xmlns:a16="http://schemas.microsoft.com/office/drawing/2014/main" id="{03C420C4-E719-BE4E-ABF3-DF3B5C171380}"/>
                </a:ext>
              </a:extLst>
            </p:cNvPr>
            <p:cNvSpPr txBox="1"/>
            <p:nvPr/>
          </p:nvSpPr>
          <p:spPr>
            <a:xfrm>
              <a:off x="5772095" y="5691360"/>
              <a:ext cx="627968"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grpSp>
      <p:grpSp>
        <p:nvGrpSpPr>
          <p:cNvPr id="462" name="Group 461">
            <a:extLst>
              <a:ext uri="{FF2B5EF4-FFF2-40B4-BE49-F238E27FC236}">
                <a16:creationId xmlns="" xmlns:a16="http://schemas.microsoft.com/office/drawing/2014/main" id="{55C42BE7-DC85-D249-9881-5476A0E8F13A}"/>
              </a:ext>
            </a:extLst>
          </p:cNvPr>
          <p:cNvGrpSpPr/>
          <p:nvPr/>
        </p:nvGrpSpPr>
        <p:grpSpPr>
          <a:xfrm>
            <a:off x="8452426" y="7918530"/>
            <a:ext cx="825424" cy="825424"/>
            <a:chOff x="5673367" y="5587707"/>
            <a:chExt cx="825424" cy="825424"/>
          </a:xfrm>
        </p:grpSpPr>
        <p:sp>
          <p:nvSpPr>
            <p:cNvPr id="463" name="Teardrop 462">
              <a:extLst>
                <a:ext uri="{FF2B5EF4-FFF2-40B4-BE49-F238E27FC236}">
                  <a16:creationId xmlns="" xmlns:a16="http://schemas.microsoft.com/office/drawing/2014/main" id="{723E7662-D65F-C741-BE27-5EAA7008CCDF}"/>
                </a:ext>
              </a:extLst>
            </p:cNvPr>
            <p:cNvSpPr/>
            <p:nvPr/>
          </p:nvSpPr>
          <p:spPr>
            <a:xfrm rot="8100000">
              <a:off x="5673367" y="5587707"/>
              <a:ext cx="825424" cy="825424"/>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TextBox 463">
              <a:extLst>
                <a:ext uri="{FF2B5EF4-FFF2-40B4-BE49-F238E27FC236}">
                  <a16:creationId xmlns="" xmlns:a16="http://schemas.microsoft.com/office/drawing/2014/main" id="{E7F340D1-B862-A843-84A3-AF221EA26916}"/>
                </a:ext>
              </a:extLst>
            </p:cNvPr>
            <p:cNvSpPr txBox="1"/>
            <p:nvPr/>
          </p:nvSpPr>
          <p:spPr>
            <a:xfrm>
              <a:off x="5772095" y="5691360"/>
              <a:ext cx="627968"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B</a:t>
              </a:r>
            </a:p>
          </p:txBody>
        </p:sp>
      </p:grpSp>
      <p:grpSp>
        <p:nvGrpSpPr>
          <p:cNvPr id="465" name="Group 464">
            <a:extLst>
              <a:ext uri="{FF2B5EF4-FFF2-40B4-BE49-F238E27FC236}">
                <a16:creationId xmlns="" xmlns:a16="http://schemas.microsoft.com/office/drawing/2014/main" id="{EBC78609-ED71-BA43-8DD9-B15177B58BCB}"/>
              </a:ext>
            </a:extLst>
          </p:cNvPr>
          <p:cNvGrpSpPr/>
          <p:nvPr/>
        </p:nvGrpSpPr>
        <p:grpSpPr>
          <a:xfrm>
            <a:off x="11697650" y="4404365"/>
            <a:ext cx="825424" cy="825424"/>
            <a:chOff x="5673367" y="5587707"/>
            <a:chExt cx="825424" cy="825424"/>
          </a:xfrm>
        </p:grpSpPr>
        <p:sp>
          <p:nvSpPr>
            <p:cNvPr id="466" name="Teardrop 465">
              <a:extLst>
                <a:ext uri="{FF2B5EF4-FFF2-40B4-BE49-F238E27FC236}">
                  <a16:creationId xmlns="" xmlns:a16="http://schemas.microsoft.com/office/drawing/2014/main" id="{046E9BD0-D472-8147-9FA8-89F6A452C2B6}"/>
                </a:ext>
              </a:extLst>
            </p:cNvPr>
            <p:cNvSpPr/>
            <p:nvPr/>
          </p:nvSpPr>
          <p:spPr>
            <a:xfrm rot="8100000">
              <a:off x="5673367" y="5587707"/>
              <a:ext cx="825424" cy="82542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7" name="TextBox 466">
              <a:extLst>
                <a:ext uri="{FF2B5EF4-FFF2-40B4-BE49-F238E27FC236}">
                  <a16:creationId xmlns="" xmlns:a16="http://schemas.microsoft.com/office/drawing/2014/main" id="{F2D0ADED-64F5-1C4B-9818-8DE319EAA4DE}"/>
                </a:ext>
              </a:extLst>
            </p:cNvPr>
            <p:cNvSpPr txBox="1"/>
            <p:nvPr/>
          </p:nvSpPr>
          <p:spPr>
            <a:xfrm>
              <a:off x="5772095" y="5691360"/>
              <a:ext cx="627968"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C</a:t>
              </a:r>
            </a:p>
          </p:txBody>
        </p:sp>
      </p:grpSp>
      <p:grpSp>
        <p:nvGrpSpPr>
          <p:cNvPr id="468" name="Group 467">
            <a:extLst>
              <a:ext uri="{FF2B5EF4-FFF2-40B4-BE49-F238E27FC236}">
                <a16:creationId xmlns="" xmlns:a16="http://schemas.microsoft.com/office/drawing/2014/main" id="{B00910F4-DD23-1E41-8DA2-EFF89C35F99C}"/>
              </a:ext>
            </a:extLst>
          </p:cNvPr>
          <p:cNvGrpSpPr/>
          <p:nvPr/>
        </p:nvGrpSpPr>
        <p:grpSpPr>
          <a:xfrm>
            <a:off x="16735815" y="6035942"/>
            <a:ext cx="825424" cy="825424"/>
            <a:chOff x="5673367" y="5587707"/>
            <a:chExt cx="825424" cy="825424"/>
          </a:xfrm>
        </p:grpSpPr>
        <p:sp>
          <p:nvSpPr>
            <p:cNvPr id="469" name="Teardrop 468">
              <a:extLst>
                <a:ext uri="{FF2B5EF4-FFF2-40B4-BE49-F238E27FC236}">
                  <a16:creationId xmlns="" xmlns:a16="http://schemas.microsoft.com/office/drawing/2014/main" id="{2E1CB2C2-2BB9-5A43-A922-70668F632CC9}"/>
                </a:ext>
              </a:extLst>
            </p:cNvPr>
            <p:cNvSpPr/>
            <p:nvPr/>
          </p:nvSpPr>
          <p:spPr>
            <a:xfrm rot="8100000">
              <a:off x="5673367" y="5587707"/>
              <a:ext cx="825424" cy="82542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0" name="TextBox 469">
              <a:extLst>
                <a:ext uri="{FF2B5EF4-FFF2-40B4-BE49-F238E27FC236}">
                  <a16:creationId xmlns="" xmlns:a16="http://schemas.microsoft.com/office/drawing/2014/main" id="{BDB210CF-85FC-764A-8ECD-A70D941C6E3B}"/>
                </a:ext>
              </a:extLst>
            </p:cNvPr>
            <p:cNvSpPr txBox="1"/>
            <p:nvPr/>
          </p:nvSpPr>
          <p:spPr>
            <a:xfrm>
              <a:off x="5772095" y="5691360"/>
              <a:ext cx="627968"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D</a:t>
              </a:r>
            </a:p>
          </p:txBody>
        </p:sp>
      </p:grpSp>
      <p:grpSp>
        <p:nvGrpSpPr>
          <p:cNvPr id="481" name="Group 480">
            <a:extLst>
              <a:ext uri="{FF2B5EF4-FFF2-40B4-BE49-F238E27FC236}">
                <a16:creationId xmlns="" xmlns:a16="http://schemas.microsoft.com/office/drawing/2014/main" id="{914D09FB-F801-834C-8510-D04DD441AC91}"/>
              </a:ext>
            </a:extLst>
          </p:cNvPr>
          <p:cNvGrpSpPr/>
          <p:nvPr/>
        </p:nvGrpSpPr>
        <p:grpSpPr>
          <a:xfrm>
            <a:off x="19156285" y="8976366"/>
            <a:ext cx="825424" cy="825424"/>
            <a:chOff x="5673367" y="5587707"/>
            <a:chExt cx="825424" cy="825424"/>
          </a:xfrm>
        </p:grpSpPr>
        <p:sp>
          <p:nvSpPr>
            <p:cNvPr id="482" name="Teardrop 481">
              <a:extLst>
                <a:ext uri="{FF2B5EF4-FFF2-40B4-BE49-F238E27FC236}">
                  <a16:creationId xmlns="" xmlns:a16="http://schemas.microsoft.com/office/drawing/2014/main" id="{ED5D30E6-D8F3-734D-ACE4-938CAF95EBE0}"/>
                </a:ext>
              </a:extLst>
            </p:cNvPr>
            <p:cNvSpPr/>
            <p:nvPr/>
          </p:nvSpPr>
          <p:spPr>
            <a:xfrm rot="8100000">
              <a:off x="5673367" y="5587707"/>
              <a:ext cx="825424" cy="825424"/>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TextBox 482">
              <a:extLst>
                <a:ext uri="{FF2B5EF4-FFF2-40B4-BE49-F238E27FC236}">
                  <a16:creationId xmlns="" xmlns:a16="http://schemas.microsoft.com/office/drawing/2014/main" id="{EC3C3E41-8DDE-A541-8A64-AAA2DCC7F09E}"/>
                </a:ext>
              </a:extLst>
            </p:cNvPr>
            <p:cNvSpPr txBox="1"/>
            <p:nvPr/>
          </p:nvSpPr>
          <p:spPr>
            <a:xfrm>
              <a:off x="5772095" y="5691360"/>
              <a:ext cx="627968"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E</a:t>
              </a:r>
            </a:p>
          </p:txBody>
        </p:sp>
      </p:grpSp>
    </p:spTree>
    <p:extLst>
      <p:ext uri="{BB962C8B-B14F-4D97-AF65-F5344CB8AC3E}">
        <p14:creationId xmlns:p14="http://schemas.microsoft.com/office/powerpoint/2010/main" val="3940431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 name="Group 459">
            <a:extLst>
              <a:ext uri="{FF2B5EF4-FFF2-40B4-BE49-F238E27FC236}">
                <a16:creationId xmlns="" xmlns:a16="http://schemas.microsoft.com/office/drawing/2014/main" id="{DDB34C2B-0F6A-C440-B068-FF822E22704E}"/>
              </a:ext>
            </a:extLst>
          </p:cNvPr>
          <p:cNvGrpSpPr/>
          <p:nvPr/>
        </p:nvGrpSpPr>
        <p:grpSpPr>
          <a:xfrm>
            <a:off x="4691156" y="5021112"/>
            <a:ext cx="14995338" cy="3673775"/>
            <a:chOff x="2252871" y="6603274"/>
            <a:chExt cx="14995338" cy="3673775"/>
          </a:xfrm>
        </p:grpSpPr>
        <p:sp>
          <p:nvSpPr>
            <p:cNvPr id="461" name="TextBox 460">
              <a:extLst>
                <a:ext uri="{FF2B5EF4-FFF2-40B4-BE49-F238E27FC236}">
                  <a16:creationId xmlns="" xmlns:a16="http://schemas.microsoft.com/office/drawing/2014/main" id="{A6DE95C4-5D07-9947-9D28-20774F89D892}"/>
                </a:ext>
              </a:extLst>
            </p:cNvPr>
            <p:cNvSpPr txBox="1"/>
            <p:nvPr/>
          </p:nvSpPr>
          <p:spPr>
            <a:xfrm>
              <a:off x="2318185" y="6603274"/>
              <a:ext cx="13170902" cy="2400657"/>
            </a:xfrm>
            <a:prstGeom prst="rect">
              <a:avLst/>
            </a:prstGeom>
            <a:noFill/>
          </p:spPr>
          <p:txBody>
            <a:bodyPr wrap="square" rtlCol="0">
              <a:spAutoFit/>
            </a:bodyPr>
            <a:lstStyle/>
            <a:p>
              <a:r>
                <a:rPr lang="en-US" sz="15000" b="1" dirty="0">
                  <a:solidFill>
                    <a:schemeClr val="tx2"/>
                  </a:solidFill>
                  <a:latin typeface="Roboto" panose="02000000000000000000" pitchFamily="2" charset="0"/>
                  <a:ea typeface="Roboto" panose="02000000000000000000" pitchFamily="2" charset="0"/>
                  <a:cs typeface="Lato" charset="0"/>
                </a:rPr>
                <a:t>5,1716,946</a:t>
              </a:r>
            </a:p>
          </p:txBody>
        </p:sp>
        <p:sp>
          <p:nvSpPr>
            <p:cNvPr id="462" name="Subtitle 2">
              <a:extLst>
                <a:ext uri="{FF2B5EF4-FFF2-40B4-BE49-F238E27FC236}">
                  <a16:creationId xmlns="" xmlns:a16="http://schemas.microsoft.com/office/drawing/2014/main" id="{309CB350-91D4-6D41-B8CE-388CBD54E080}"/>
                </a:ext>
              </a:extLst>
            </p:cNvPr>
            <p:cNvSpPr txBox="1">
              <a:spLocks/>
            </p:cNvSpPr>
            <p:nvPr/>
          </p:nvSpPr>
          <p:spPr>
            <a:xfrm>
              <a:off x="2252871" y="9003931"/>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
        <p:nvSpPr>
          <p:cNvPr id="7" name="Rectangle 6">
            <a:extLst>
              <a:ext uri="{FF2B5EF4-FFF2-40B4-BE49-F238E27FC236}">
                <a16:creationId xmlns="" xmlns:a16="http://schemas.microsoft.com/office/drawing/2014/main" id="{B7D31951-BC29-104A-AAE3-5C00ADDB96D9}"/>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0808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2B09BF62-9807-8D4B-9AEF-C2E3FB9A901D}"/>
              </a:ext>
            </a:extLst>
          </p:cNvPr>
          <p:cNvGrpSpPr/>
          <p:nvPr/>
        </p:nvGrpSpPr>
        <p:grpSpPr>
          <a:xfrm>
            <a:off x="3180887" y="5162176"/>
            <a:ext cx="18015875" cy="3391647"/>
            <a:chOff x="3271357" y="4886460"/>
            <a:chExt cx="18015875" cy="3391647"/>
          </a:xfrm>
        </p:grpSpPr>
        <p:sp>
          <p:nvSpPr>
            <p:cNvPr id="14" name="Subtitle 2">
              <a:extLst>
                <a:ext uri="{FF2B5EF4-FFF2-40B4-BE49-F238E27FC236}">
                  <a16:creationId xmlns="" xmlns:a16="http://schemas.microsoft.com/office/drawing/2014/main" id="{DB82BA80-01A8-694C-9487-741EE5927C8E}"/>
                </a:ext>
              </a:extLst>
            </p:cNvPr>
            <p:cNvSpPr txBox="1">
              <a:spLocks/>
            </p:cNvSpPr>
            <p:nvPr/>
          </p:nvSpPr>
          <p:spPr>
            <a:xfrm>
              <a:off x="3271357" y="5902123"/>
              <a:ext cx="554844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15" name="Rectangle 14">
              <a:extLst>
                <a:ext uri="{FF2B5EF4-FFF2-40B4-BE49-F238E27FC236}">
                  <a16:creationId xmlns="" xmlns:a16="http://schemas.microsoft.com/office/drawing/2014/main" id="{1B1A23C8-995A-7445-B1DF-BDB60B514687}"/>
                </a:ext>
              </a:extLst>
            </p:cNvPr>
            <p:cNvSpPr/>
            <p:nvPr/>
          </p:nvSpPr>
          <p:spPr>
            <a:xfrm>
              <a:off x="3428077" y="4886460"/>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2345</a:t>
              </a:r>
            </a:p>
          </p:txBody>
        </p:sp>
        <p:sp>
          <p:nvSpPr>
            <p:cNvPr id="18" name="Subtitle 2">
              <a:extLst>
                <a:ext uri="{FF2B5EF4-FFF2-40B4-BE49-F238E27FC236}">
                  <a16:creationId xmlns="" xmlns:a16="http://schemas.microsoft.com/office/drawing/2014/main" id="{DB90DACE-8497-A64F-898F-5DACC85AB0AD}"/>
                </a:ext>
              </a:extLst>
            </p:cNvPr>
            <p:cNvSpPr txBox="1">
              <a:spLocks/>
            </p:cNvSpPr>
            <p:nvPr/>
          </p:nvSpPr>
          <p:spPr>
            <a:xfrm>
              <a:off x="9447924" y="5902123"/>
              <a:ext cx="554844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19" name="Rectangle 18">
              <a:extLst>
                <a:ext uri="{FF2B5EF4-FFF2-40B4-BE49-F238E27FC236}">
                  <a16:creationId xmlns="" xmlns:a16="http://schemas.microsoft.com/office/drawing/2014/main" id="{7EBCEEF2-3844-A34E-B551-A635F7E81271}"/>
                </a:ext>
              </a:extLst>
            </p:cNvPr>
            <p:cNvSpPr/>
            <p:nvPr/>
          </p:nvSpPr>
          <p:spPr>
            <a:xfrm>
              <a:off x="9571325" y="4886460"/>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345</a:t>
              </a:r>
            </a:p>
          </p:txBody>
        </p:sp>
        <p:sp>
          <p:nvSpPr>
            <p:cNvPr id="23" name="Subtitle 2">
              <a:extLst>
                <a:ext uri="{FF2B5EF4-FFF2-40B4-BE49-F238E27FC236}">
                  <a16:creationId xmlns="" xmlns:a16="http://schemas.microsoft.com/office/drawing/2014/main" id="{B351FF5E-60AE-884E-A611-BEC44497D05A}"/>
                </a:ext>
              </a:extLst>
            </p:cNvPr>
            <p:cNvSpPr txBox="1">
              <a:spLocks/>
            </p:cNvSpPr>
            <p:nvPr/>
          </p:nvSpPr>
          <p:spPr>
            <a:xfrm>
              <a:off x="15738790" y="5902123"/>
              <a:ext cx="5548442"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a:t>
              </a:r>
            </a:p>
          </p:txBody>
        </p:sp>
        <p:sp>
          <p:nvSpPr>
            <p:cNvPr id="28" name="Rectangle 27">
              <a:extLst>
                <a:ext uri="{FF2B5EF4-FFF2-40B4-BE49-F238E27FC236}">
                  <a16:creationId xmlns="" xmlns:a16="http://schemas.microsoft.com/office/drawing/2014/main" id="{D434C237-BC52-5346-B2D4-B2731113080E}"/>
                </a:ext>
              </a:extLst>
            </p:cNvPr>
            <p:cNvSpPr/>
            <p:nvPr/>
          </p:nvSpPr>
          <p:spPr>
            <a:xfrm>
              <a:off x="15895510" y="4886460"/>
              <a:ext cx="5234999" cy="1015663"/>
            </a:xfrm>
            <a:prstGeom prst="rect">
              <a:avLst/>
            </a:prstGeom>
          </p:spPr>
          <p:txBody>
            <a:bodyPr wrap="square">
              <a:spAutoFit/>
            </a:bodyPr>
            <a:lstStyle/>
            <a:p>
              <a:r>
                <a:rPr lang="en-US" sz="6000" b="1" dirty="0">
                  <a:solidFill>
                    <a:schemeClr val="tx2"/>
                  </a:solidFill>
                  <a:latin typeface="Roboto" panose="02000000000000000000" pitchFamily="2" charset="0"/>
                  <a:ea typeface="Roboto" panose="02000000000000000000" pitchFamily="2" charset="0"/>
                  <a:cs typeface="Lato" charset="0"/>
                </a:rPr>
                <a:t>7250</a:t>
              </a:r>
            </a:p>
          </p:txBody>
        </p:sp>
      </p:grpSp>
      <p:sp>
        <p:nvSpPr>
          <p:cNvPr id="17" name="Rectangle 16">
            <a:extLst>
              <a:ext uri="{FF2B5EF4-FFF2-40B4-BE49-F238E27FC236}">
                <a16:creationId xmlns="" xmlns:a16="http://schemas.microsoft.com/office/drawing/2014/main" id="{31F030AD-8C91-7748-A951-8A5696E3B936}"/>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2347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 xmlns:a16="http://schemas.microsoft.com/office/drawing/2014/main" id="{B9A279B9-71D3-194A-AFB6-DF06BBD4920A}"/>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Our Process Is Easy</a:t>
            </a:r>
          </a:p>
        </p:txBody>
      </p:sp>
      <p:sp>
        <p:nvSpPr>
          <p:cNvPr id="18" name="Rectangle 17">
            <a:extLst>
              <a:ext uri="{FF2B5EF4-FFF2-40B4-BE49-F238E27FC236}">
                <a16:creationId xmlns="" xmlns:a16="http://schemas.microsoft.com/office/drawing/2014/main" id="{B3BA88D3-C2C3-5549-91E2-3B2647F3A45E}"/>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 xmlns:a16="http://schemas.microsoft.com/office/drawing/2014/main" id="{9D46E181-7EE4-F647-8CBF-B42CCD51EBA6}"/>
              </a:ext>
            </a:extLst>
          </p:cNvPr>
          <p:cNvGrpSpPr/>
          <p:nvPr/>
        </p:nvGrpSpPr>
        <p:grpSpPr>
          <a:xfrm>
            <a:off x="2043915" y="6255658"/>
            <a:ext cx="20289816" cy="3445174"/>
            <a:chOff x="2043915" y="5080000"/>
            <a:chExt cx="20289816" cy="3445174"/>
          </a:xfrm>
        </p:grpSpPr>
        <p:grpSp>
          <p:nvGrpSpPr>
            <p:cNvPr id="19" name="Group 18">
              <a:extLst>
                <a:ext uri="{FF2B5EF4-FFF2-40B4-BE49-F238E27FC236}">
                  <a16:creationId xmlns="" xmlns:a16="http://schemas.microsoft.com/office/drawing/2014/main" id="{D09AEFA4-7F0C-D645-BFF4-D99D86BA915C}"/>
                </a:ext>
              </a:extLst>
            </p:cNvPr>
            <p:cNvGrpSpPr/>
            <p:nvPr/>
          </p:nvGrpSpPr>
          <p:grpSpPr>
            <a:xfrm>
              <a:off x="2043915" y="5080000"/>
              <a:ext cx="20289816" cy="3445174"/>
              <a:chOff x="2486864" y="4949191"/>
              <a:chExt cx="19437143" cy="3300392"/>
            </a:xfrm>
          </p:grpSpPr>
          <p:sp>
            <p:nvSpPr>
              <p:cNvPr id="20" name="Freeform: Shape 5953">
                <a:extLst>
                  <a:ext uri="{FF2B5EF4-FFF2-40B4-BE49-F238E27FC236}">
                    <a16:creationId xmlns="" xmlns:a16="http://schemas.microsoft.com/office/drawing/2014/main" id="{3CFC43A4-0732-D347-BBE5-7BBB63D5AE14}"/>
                  </a:ext>
                </a:extLst>
              </p:cNvPr>
              <p:cNvSpPr/>
              <p:nvPr/>
            </p:nvSpPr>
            <p:spPr>
              <a:xfrm>
                <a:off x="2486864" y="4949191"/>
                <a:ext cx="3300396" cy="3300392"/>
              </a:xfrm>
              <a:custGeom>
                <a:avLst/>
                <a:gdLst/>
                <a:ahLst/>
                <a:cxnLst>
                  <a:cxn ang="3cd4">
                    <a:pos x="hc" y="t"/>
                  </a:cxn>
                  <a:cxn ang="cd2">
                    <a:pos x="l" y="vc"/>
                  </a:cxn>
                  <a:cxn ang="cd4">
                    <a:pos x="hc" y="b"/>
                  </a:cxn>
                  <a:cxn ang="0">
                    <a:pos x="r" y="vc"/>
                  </a:cxn>
                </a:cxnLst>
                <a:rect l="l" t="t" r="r" b="b"/>
                <a:pathLst>
                  <a:path w="995"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5" y="223"/>
                      <a:pt x="995" y="497"/>
                    </a:cubicBezTo>
                    <a:cubicBezTo>
                      <a:pt x="995" y="772"/>
                      <a:pt x="771" y="995"/>
                      <a:pt x="497" y="99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dirty="0">
                  <a:ln>
                    <a:noFill/>
                  </a:ln>
                  <a:latin typeface="Roboto" panose="02000000000000000000" pitchFamily="2" charset="0"/>
                  <a:ea typeface="Roboto" panose="02000000000000000000" pitchFamily="2" charset="0"/>
                  <a:cs typeface="Arial Unicode MS" pitchFamily="2"/>
                </a:endParaRPr>
              </a:p>
            </p:txBody>
          </p:sp>
          <p:sp>
            <p:nvSpPr>
              <p:cNvPr id="24" name="Freeform: Shape 5954">
                <a:extLst>
                  <a:ext uri="{FF2B5EF4-FFF2-40B4-BE49-F238E27FC236}">
                    <a16:creationId xmlns="" xmlns:a16="http://schemas.microsoft.com/office/drawing/2014/main" id="{17EFF68A-22F3-8542-9447-BD64557B8F2D}"/>
                  </a:ext>
                </a:extLst>
              </p:cNvPr>
              <p:cNvSpPr/>
              <p:nvPr/>
            </p:nvSpPr>
            <p:spPr>
              <a:xfrm>
                <a:off x="7869101"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0" y="296"/>
                      <a:pt x="130" y="497"/>
                    </a:cubicBezTo>
                    <a:cubicBezTo>
                      <a:pt x="130" y="699"/>
                      <a:pt x="295" y="864"/>
                      <a:pt x="497" y="864"/>
                    </a:cubicBezTo>
                    <a:cubicBezTo>
                      <a:pt x="699" y="864"/>
                      <a:pt x="863" y="699"/>
                      <a:pt x="863" y="497"/>
                    </a:cubicBezTo>
                    <a:cubicBezTo>
                      <a:pt x="863"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26" name="Freeform: Shape 5955">
                <a:extLst>
                  <a:ext uri="{FF2B5EF4-FFF2-40B4-BE49-F238E27FC236}">
                    <a16:creationId xmlns="" xmlns:a16="http://schemas.microsoft.com/office/drawing/2014/main" id="{7118E2B1-EA8A-6840-9FAE-904A7A2AB692}"/>
                  </a:ext>
                </a:extLst>
              </p:cNvPr>
              <p:cNvSpPr/>
              <p:nvPr/>
            </p:nvSpPr>
            <p:spPr>
              <a:xfrm>
                <a:off x="13248016"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27" name="Freeform: Shape 6384">
                <a:extLst>
                  <a:ext uri="{FF2B5EF4-FFF2-40B4-BE49-F238E27FC236}">
                    <a16:creationId xmlns="" xmlns:a16="http://schemas.microsoft.com/office/drawing/2014/main" id="{18F6A9DE-D0C0-4740-81FB-85530347541C}"/>
                  </a:ext>
                </a:extLst>
              </p:cNvPr>
              <p:cNvSpPr/>
              <p:nvPr/>
            </p:nvSpPr>
            <p:spPr>
              <a:xfrm>
                <a:off x="5969878"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79" y="231"/>
                      <a:pt x="115" y="231"/>
                    </a:cubicBezTo>
                    <a:cubicBezTo>
                      <a:pt x="51" y="231"/>
                      <a:pt x="0" y="179"/>
                      <a:pt x="0" y="115"/>
                    </a:cubicBezTo>
                    <a:cubicBezTo>
                      <a:pt x="0" y="51"/>
                      <a:pt x="51" y="0"/>
                      <a:pt x="115" y="0"/>
                    </a:cubicBezTo>
                    <a:cubicBezTo>
                      <a:pt x="179" y="0"/>
                      <a:pt x="231" y="51"/>
                      <a:pt x="231" y="115"/>
                    </a:cubicBezTo>
                    <a:close/>
                  </a:path>
                </a:pathLst>
              </a:custGeom>
              <a:solidFill>
                <a:schemeClr val="accent1"/>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29" name="Freeform: Shape 6385">
                <a:extLst>
                  <a:ext uri="{FF2B5EF4-FFF2-40B4-BE49-F238E27FC236}">
                    <a16:creationId xmlns="" xmlns:a16="http://schemas.microsoft.com/office/drawing/2014/main" id="{51758895-BB94-FC4D-B160-614F192F474E}"/>
                  </a:ext>
                </a:extLst>
              </p:cNvPr>
              <p:cNvSpPr/>
              <p:nvPr/>
            </p:nvSpPr>
            <p:spPr>
              <a:xfrm>
                <a:off x="6922810"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79" y="231"/>
                      <a:pt x="115" y="231"/>
                    </a:cubicBezTo>
                    <a:cubicBezTo>
                      <a:pt x="51" y="231"/>
                      <a:pt x="0" y="179"/>
                      <a:pt x="0" y="115"/>
                    </a:cubicBezTo>
                    <a:cubicBezTo>
                      <a:pt x="0" y="51"/>
                      <a:pt x="51" y="0"/>
                      <a:pt x="115" y="0"/>
                    </a:cubicBezTo>
                    <a:cubicBezTo>
                      <a:pt x="179" y="0"/>
                      <a:pt x="231" y="51"/>
                      <a:pt x="231" y="11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30" name="Freeform: Shape 6386">
                <a:extLst>
                  <a:ext uri="{FF2B5EF4-FFF2-40B4-BE49-F238E27FC236}">
                    <a16:creationId xmlns="" xmlns:a16="http://schemas.microsoft.com/office/drawing/2014/main" id="{EAB30876-38CB-DC4E-83C7-31814FE1883A}"/>
                  </a:ext>
                </a:extLst>
              </p:cNvPr>
              <p:cNvSpPr/>
              <p:nvPr/>
            </p:nvSpPr>
            <p:spPr>
              <a:xfrm>
                <a:off x="12298404" y="6207590"/>
                <a:ext cx="766993" cy="763671"/>
              </a:xfrm>
              <a:custGeom>
                <a:avLst/>
                <a:gdLst/>
                <a:ahLst/>
                <a:cxnLst>
                  <a:cxn ang="3cd4">
                    <a:pos x="hc" y="t"/>
                  </a:cxn>
                  <a:cxn ang="cd2">
                    <a:pos x="l" y="vc"/>
                  </a:cxn>
                  <a:cxn ang="cd4">
                    <a:pos x="hc" y="b"/>
                  </a:cxn>
                  <a:cxn ang="0">
                    <a:pos x="r" y="vc"/>
                  </a:cxn>
                </a:cxnLst>
                <a:rect l="l" t="t" r="r" b="b"/>
                <a:pathLst>
                  <a:path w="232" h="231">
                    <a:moveTo>
                      <a:pt x="232" y="115"/>
                    </a:moveTo>
                    <a:cubicBezTo>
                      <a:pt x="232" y="179"/>
                      <a:pt x="180" y="231"/>
                      <a:pt x="116" y="231"/>
                    </a:cubicBezTo>
                    <a:cubicBezTo>
                      <a:pt x="52" y="231"/>
                      <a:pt x="0" y="179"/>
                      <a:pt x="0" y="115"/>
                    </a:cubicBezTo>
                    <a:cubicBezTo>
                      <a:pt x="0" y="51"/>
                      <a:pt x="52" y="0"/>
                      <a:pt x="116" y="0"/>
                    </a:cubicBezTo>
                    <a:cubicBezTo>
                      <a:pt x="180" y="0"/>
                      <a:pt x="232" y="51"/>
                      <a:pt x="232" y="11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31" name="Freeform: Shape 6387">
                <a:extLst>
                  <a:ext uri="{FF2B5EF4-FFF2-40B4-BE49-F238E27FC236}">
                    <a16:creationId xmlns="" xmlns:a16="http://schemas.microsoft.com/office/drawing/2014/main" id="{0EC80653-A874-3446-BB24-60661D96E400}"/>
                  </a:ext>
                </a:extLst>
              </p:cNvPr>
              <p:cNvSpPr/>
              <p:nvPr/>
            </p:nvSpPr>
            <p:spPr>
              <a:xfrm>
                <a:off x="11345473"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80" y="231"/>
                      <a:pt x="116" y="231"/>
                    </a:cubicBezTo>
                    <a:cubicBezTo>
                      <a:pt x="52" y="231"/>
                      <a:pt x="0" y="179"/>
                      <a:pt x="0" y="115"/>
                    </a:cubicBezTo>
                    <a:cubicBezTo>
                      <a:pt x="0" y="51"/>
                      <a:pt x="52" y="0"/>
                      <a:pt x="116" y="0"/>
                    </a:cubicBezTo>
                    <a:cubicBezTo>
                      <a:pt x="180" y="0"/>
                      <a:pt x="231" y="51"/>
                      <a:pt x="231" y="115"/>
                    </a:cubicBezTo>
                    <a:close/>
                  </a:path>
                </a:pathLst>
              </a:custGeom>
              <a:solidFill>
                <a:schemeClr val="accent2"/>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32" name="Freeform: Shape 5955">
                <a:extLst>
                  <a:ext uri="{FF2B5EF4-FFF2-40B4-BE49-F238E27FC236}">
                    <a16:creationId xmlns="" xmlns:a16="http://schemas.microsoft.com/office/drawing/2014/main" id="{98A2B07C-DE8A-AC40-929B-368555B4B0F7}"/>
                  </a:ext>
                </a:extLst>
              </p:cNvPr>
              <p:cNvSpPr/>
              <p:nvPr/>
            </p:nvSpPr>
            <p:spPr>
              <a:xfrm>
                <a:off x="18626931" y="4949191"/>
                <a:ext cx="3297076" cy="3300392"/>
              </a:xfrm>
              <a:custGeom>
                <a:avLst/>
                <a:gdLst/>
                <a:ahLst/>
                <a:cxnLst>
                  <a:cxn ang="3cd4">
                    <a:pos x="hc" y="t"/>
                  </a:cxn>
                  <a:cxn ang="cd2">
                    <a:pos x="l" y="vc"/>
                  </a:cxn>
                  <a:cxn ang="cd4">
                    <a:pos x="hc" y="b"/>
                  </a:cxn>
                  <a:cxn ang="0">
                    <a:pos x="r" y="vc"/>
                  </a:cxn>
                </a:cxnLst>
                <a:rect l="l" t="t" r="r" b="b"/>
                <a:pathLst>
                  <a:path w="994" h="995">
                    <a:moveTo>
                      <a:pt x="497" y="131"/>
                    </a:moveTo>
                    <a:cubicBezTo>
                      <a:pt x="295" y="131"/>
                      <a:pt x="131" y="296"/>
                      <a:pt x="131" y="497"/>
                    </a:cubicBezTo>
                    <a:cubicBezTo>
                      <a:pt x="131" y="699"/>
                      <a:pt x="295" y="864"/>
                      <a:pt x="497" y="864"/>
                    </a:cubicBezTo>
                    <a:cubicBezTo>
                      <a:pt x="699" y="864"/>
                      <a:pt x="864" y="699"/>
                      <a:pt x="864" y="497"/>
                    </a:cubicBezTo>
                    <a:cubicBezTo>
                      <a:pt x="864" y="296"/>
                      <a:pt x="699" y="131"/>
                      <a:pt x="497" y="131"/>
                    </a:cubicBezTo>
                    <a:close/>
                    <a:moveTo>
                      <a:pt x="497" y="995"/>
                    </a:moveTo>
                    <a:cubicBezTo>
                      <a:pt x="223" y="995"/>
                      <a:pt x="0" y="772"/>
                      <a:pt x="0" y="497"/>
                    </a:cubicBezTo>
                    <a:cubicBezTo>
                      <a:pt x="0" y="223"/>
                      <a:pt x="223" y="0"/>
                      <a:pt x="497" y="0"/>
                    </a:cubicBezTo>
                    <a:cubicBezTo>
                      <a:pt x="771" y="0"/>
                      <a:pt x="994" y="223"/>
                      <a:pt x="994" y="497"/>
                    </a:cubicBezTo>
                    <a:cubicBezTo>
                      <a:pt x="994" y="772"/>
                      <a:pt x="771" y="995"/>
                      <a:pt x="497" y="99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33" name="Freeform: Shape 6386">
                <a:extLst>
                  <a:ext uri="{FF2B5EF4-FFF2-40B4-BE49-F238E27FC236}">
                    <a16:creationId xmlns="" xmlns:a16="http://schemas.microsoft.com/office/drawing/2014/main" id="{387CBF3E-09DF-D34E-8F06-99BE57587A28}"/>
                  </a:ext>
                </a:extLst>
              </p:cNvPr>
              <p:cNvSpPr/>
              <p:nvPr/>
            </p:nvSpPr>
            <p:spPr>
              <a:xfrm>
                <a:off x="17677319" y="6207590"/>
                <a:ext cx="766993" cy="763671"/>
              </a:xfrm>
              <a:custGeom>
                <a:avLst/>
                <a:gdLst/>
                <a:ahLst/>
                <a:cxnLst>
                  <a:cxn ang="3cd4">
                    <a:pos x="hc" y="t"/>
                  </a:cxn>
                  <a:cxn ang="cd2">
                    <a:pos x="l" y="vc"/>
                  </a:cxn>
                  <a:cxn ang="cd4">
                    <a:pos x="hc" y="b"/>
                  </a:cxn>
                  <a:cxn ang="0">
                    <a:pos x="r" y="vc"/>
                  </a:cxn>
                </a:cxnLst>
                <a:rect l="l" t="t" r="r" b="b"/>
                <a:pathLst>
                  <a:path w="232" h="231">
                    <a:moveTo>
                      <a:pt x="232" y="115"/>
                    </a:moveTo>
                    <a:cubicBezTo>
                      <a:pt x="232" y="179"/>
                      <a:pt x="180" y="231"/>
                      <a:pt x="116" y="231"/>
                    </a:cubicBezTo>
                    <a:cubicBezTo>
                      <a:pt x="52" y="231"/>
                      <a:pt x="0" y="179"/>
                      <a:pt x="0" y="115"/>
                    </a:cubicBezTo>
                    <a:cubicBezTo>
                      <a:pt x="0" y="51"/>
                      <a:pt x="52" y="0"/>
                      <a:pt x="116" y="0"/>
                    </a:cubicBezTo>
                    <a:cubicBezTo>
                      <a:pt x="180" y="0"/>
                      <a:pt x="232" y="51"/>
                      <a:pt x="232" y="115"/>
                    </a:cubicBezTo>
                    <a:close/>
                  </a:path>
                </a:pathLst>
              </a:custGeom>
              <a:solidFill>
                <a:schemeClr val="accent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sp>
            <p:nvSpPr>
              <p:cNvPr id="34" name="Freeform: Shape 6387">
                <a:extLst>
                  <a:ext uri="{FF2B5EF4-FFF2-40B4-BE49-F238E27FC236}">
                    <a16:creationId xmlns="" xmlns:a16="http://schemas.microsoft.com/office/drawing/2014/main" id="{2392FF68-39AB-984D-88AF-F82C692EF5E6}"/>
                  </a:ext>
                </a:extLst>
              </p:cNvPr>
              <p:cNvSpPr/>
              <p:nvPr/>
            </p:nvSpPr>
            <p:spPr>
              <a:xfrm>
                <a:off x="16724388" y="6207590"/>
                <a:ext cx="763673" cy="763671"/>
              </a:xfrm>
              <a:custGeom>
                <a:avLst/>
                <a:gdLst/>
                <a:ahLst/>
                <a:cxnLst>
                  <a:cxn ang="3cd4">
                    <a:pos x="hc" y="t"/>
                  </a:cxn>
                  <a:cxn ang="cd2">
                    <a:pos x="l" y="vc"/>
                  </a:cxn>
                  <a:cxn ang="cd4">
                    <a:pos x="hc" y="b"/>
                  </a:cxn>
                  <a:cxn ang="0">
                    <a:pos x="r" y="vc"/>
                  </a:cxn>
                </a:cxnLst>
                <a:rect l="l" t="t" r="r" b="b"/>
                <a:pathLst>
                  <a:path w="231" h="231">
                    <a:moveTo>
                      <a:pt x="231" y="115"/>
                    </a:moveTo>
                    <a:cubicBezTo>
                      <a:pt x="231" y="179"/>
                      <a:pt x="180" y="231"/>
                      <a:pt x="116" y="231"/>
                    </a:cubicBezTo>
                    <a:cubicBezTo>
                      <a:pt x="52" y="231"/>
                      <a:pt x="0" y="179"/>
                      <a:pt x="0" y="115"/>
                    </a:cubicBezTo>
                    <a:cubicBezTo>
                      <a:pt x="0" y="51"/>
                      <a:pt x="52" y="0"/>
                      <a:pt x="116" y="0"/>
                    </a:cubicBezTo>
                    <a:cubicBezTo>
                      <a:pt x="180" y="0"/>
                      <a:pt x="231" y="51"/>
                      <a:pt x="231" y="115"/>
                    </a:cubicBezTo>
                    <a:close/>
                  </a:path>
                </a:pathLst>
              </a:custGeom>
              <a:solidFill>
                <a:schemeClr val="accent3"/>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Roboto" panose="02000000000000000000" pitchFamily="2" charset="0"/>
                  <a:ea typeface="Roboto" panose="02000000000000000000" pitchFamily="2" charset="0"/>
                  <a:cs typeface="Arial Unicode MS" pitchFamily="2"/>
                </a:endParaRPr>
              </a:p>
            </p:txBody>
          </p:sp>
        </p:grpSp>
        <p:sp>
          <p:nvSpPr>
            <p:cNvPr id="35" name="TextBox 34">
              <a:extLst>
                <a:ext uri="{FF2B5EF4-FFF2-40B4-BE49-F238E27FC236}">
                  <a16:creationId xmlns="" xmlns:a16="http://schemas.microsoft.com/office/drawing/2014/main" id="{243DFC1E-6732-DD4B-B9EE-6DA7FC1132E2}"/>
                </a:ext>
              </a:extLst>
            </p:cNvPr>
            <p:cNvSpPr txBox="1"/>
            <p:nvPr/>
          </p:nvSpPr>
          <p:spPr>
            <a:xfrm>
              <a:off x="2976257" y="6140867"/>
              <a:ext cx="1521570" cy="1323439"/>
            </a:xfrm>
            <a:prstGeom prst="rect">
              <a:avLst/>
            </a:prstGeom>
            <a:noFill/>
          </p:spPr>
          <p:txBody>
            <a:bodyPr wrap="square" rtlCol="0">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A</a:t>
              </a:r>
            </a:p>
          </p:txBody>
        </p:sp>
        <p:sp>
          <p:nvSpPr>
            <p:cNvPr id="36" name="TextBox 35">
              <a:extLst>
                <a:ext uri="{FF2B5EF4-FFF2-40B4-BE49-F238E27FC236}">
                  <a16:creationId xmlns="" xmlns:a16="http://schemas.microsoft.com/office/drawing/2014/main" id="{18B246DE-22EA-544B-8F40-567B66AFAFA4}"/>
                </a:ext>
              </a:extLst>
            </p:cNvPr>
            <p:cNvSpPr txBox="1"/>
            <p:nvPr/>
          </p:nvSpPr>
          <p:spPr>
            <a:xfrm>
              <a:off x="8622332" y="6140867"/>
              <a:ext cx="1521570" cy="1323439"/>
            </a:xfrm>
            <a:prstGeom prst="rect">
              <a:avLst/>
            </a:prstGeom>
            <a:noFill/>
          </p:spPr>
          <p:txBody>
            <a:bodyPr wrap="square" rtlCol="0">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B</a:t>
              </a:r>
            </a:p>
          </p:txBody>
        </p:sp>
        <p:sp>
          <p:nvSpPr>
            <p:cNvPr id="37" name="TextBox 36">
              <a:extLst>
                <a:ext uri="{FF2B5EF4-FFF2-40B4-BE49-F238E27FC236}">
                  <a16:creationId xmlns="" xmlns:a16="http://schemas.microsoft.com/office/drawing/2014/main" id="{D9B1D91D-8077-FC4E-A9B3-FBA69E6F8E4B}"/>
                </a:ext>
              </a:extLst>
            </p:cNvPr>
            <p:cNvSpPr txBox="1"/>
            <p:nvPr/>
          </p:nvSpPr>
          <p:spPr>
            <a:xfrm>
              <a:off x="14237211" y="6140867"/>
              <a:ext cx="1521570" cy="1323439"/>
            </a:xfrm>
            <a:prstGeom prst="rect">
              <a:avLst/>
            </a:prstGeom>
            <a:noFill/>
          </p:spPr>
          <p:txBody>
            <a:bodyPr wrap="square" rtlCol="0">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C</a:t>
              </a:r>
            </a:p>
          </p:txBody>
        </p:sp>
        <p:sp>
          <p:nvSpPr>
            <p:cNvPr id="38" name="TextBox 37">
              <a:extLst>
                <a:ext uri="{FF2B5EF4-FFF2-40B4-BE49-F238E27FC236}">
                  <a16:creationId xmlns="" xmlns:a16="http://schemas.microsoft.com/office/drawing/2014/main" id="{DE62BFA8-33C4-9F45-82FE-75D9F20855ED}"/>
                </a:ext>
              </a:extLst>
            </p:cNvPr>
            <p:cNvSpPr txBox="1"/>
            <p:nvPr/>
          </p:nvSpPr>
          <p:spPr>
            <a:xfrm>
              <a:off x="19852089" y="6140867"/>
              <a:ext cx="1521570" cy="1323439"/>
            </a:xfrm>
            <a:prstGeom prst="rect">
              <a:avLst/>
            </a:prstGeom>
            <a:noFill/>
          </p:spPr>
          <p:txBody>
            <a:bodyPr wrap="square" rtlCol="0">
              <a:spAutoFit/>
            </a:bodyPr>
            <a:lstStyle/>
            <a:p>
              <a:pPr algn="ctr"/>
              <a:r>
                <a:rPr lang="en-US" sz="8000" b="1" dirty="0">
                  <a:solidFill>
                    <a:schemeClr val="tx2"/>
                  </a:solidFill>
                  <a:latin typeface="Roboto" panose="02000000000000000000" pitchFamily="2" charset="0"/>
                  <a:ea typeface="Roboto" panose="02000000000000000000" pitchFamily="2" charset="0"/>
                  <a:cs typeface="Lato" panose="020F0502020204030203" pitchFamily="34" charset="0"/>
                </a:rPr>
                <a:t>D</a:t>
              </a:r>
            </a:p>
          </p:txBody>
        </p:sp>
      </p:grpSp>
    </p:spTree>
    <p:extLst>
      <p:ext uri="{BB962C8B-B14F-4D97-AF65-F5344CB8AC3E}">
        <p14:creationId xmlns:p14="http://schemas.microsoft.com/office/powerpoint/2010/main" val="3060278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 xmlns:a16="http://schemas.microsoft.com/office/drawing/2014/main" id="{14F8C80C-CE2D-EA44-A1FE-DF28D3EA2D2A}"/>
              </a:ext>
            </a:extLst>
          </p:cNvPr>
          <p:cNvGrpSpPr/>
          <p:nvPr/>
        </p:nvGrpSpPr>
        <p:grpSpPr>
          <a:xfrm>
            <a:off x="2893107" y="5152026"/>
            <a:ext cx="18591436" cy="6334195"/>
            <a:chOff x="2418733" y="4627708"/>
            <a:chExt cx="19540180" cy="7219475"/>
          </a:xfrm>
        </p:grpSpPr>
        <p:grpSp>
          <p:nvGrpSpPr>
            <p:cNvPr id="28" name="Group 27">
              <a:extLst>
                <a:ext uri="{FF2B5EF4-FFF2-40B4-BE49-F238E27FC236}">
                  <a16:creationId xmlns="" xmlns:a16="http://schemas.microsoft.com/office/drawing/2014/main" id="{056DB074-2A52-9F44-9D85-500E78155425}"/>
                </a:ext>
              </a:extLst>
            </p:cNvPr>
            <p:cNvGrpSpPr/>
            <p:nvPr/>
          </p:nvGrpSpPr>
          <p:grpSpPr>
            <a:xfrm>
              <a:off x="2418733" y="4627708"/>
              <a:ext cx="19540180" cy="6367997"/>
              <a:chOff x="2068536" y="4426179"/>
              <a:chExt cx="19540180" cy="6367997"/>
            </a:xfrm>
          </p:grpSpPr>
          <p:grpSp>
            <p:nvGrpSpPr>
              <p:cNvPr id="34" name="Group 33">
                <a:extLst>
                  <a:ext uri="{FF2B5EF4-FFF2-40B4-BE49-F238E27FC236}">
                    <a16:creationId xmlns="" xmlns:a16="http://schemas.microsoft.com/office/drawing/2014/main" id="{DE1F2E1A-53A1-4B44-8413-C2CC7393A3D4}"/>
                  </a:ext>
                </a:extLst>
              </p:cNvPr>
              <p:cNvGrpSpPr/>
              <p:nvPr/>
            </p:nvGrpSpPr>
            <p:grpSpPr>
              <a:xfrm>
                <a:off x="3186343" y="4742212"/>
                <a:ext cx="18422373" cy="5993455"/>
                <a:chOff x="2345635" y="5625548"/>
                <a:chExt cx="20344548" cy="6231467"/>
              </a:xfrm>
            </p:grpSpPr>
            <p:cxnSp>
              <p:nvCxnSpPr>
                <p:cNvPr id="66" name="Straight Connector 65">
                  <a:extLst>
                    <a:ext uri="{FF2B5EF4-FFF2-40B4-BE49-F238E27FC236}">
                      <a16:creationId xmlns="" xmlns:a16="http://schemas.microsoft.com/office/drawing/2014/main" id="{F693475A-764A-9947-BC65-F00923B39712}"/>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 xmlns:a16="http://schemas.microsoft.com/office/drawing/2014/main" id="{2335DA28-E2C8-5749-8EF2-4A08FFF98BDB}"/>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 xmlns:a16="http://schemas.microsoft.com/office/drawing/2014/main" id="{EF912360-D3E2-E746-BD4D-DD6A1B9519E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 xmlns:a16="http://schemas.microsoft.com/office/drawing/2014/main" id="{39E74B2B-24C4-5645-873F-183B24809191}"/>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 xmlns:a16="http://schemas.microsoft.com/office/drawing/2014/main" id="{1FB4D7A5-18F8-D642-8AC1-87933CDAB392}"/>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 xmlns:a16="http://schemas.microsoft.com/office/drawing/2014/main" id="{4C8014B6-DDD3-8A4B-99FB-7EB8C9E04F9B}"/>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 xmlns:a16="http://schemas.microsoft.com/office/drawing/2014/main" id="{CC9C7D6F-1E26-F146-8B61-216E1EEEF4A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 xmlns:a16="http://schemas.microsoft.com/office/drawing/2014/main" id="{1ADB5AC4-011B-3042-90AD-C77C7133815F}"/>
                  </a:ext>
                </a:extLst>
              </p:cNvPr>
              <p:cNvGrpSpPr/>
              <p:nvPr/>
            </p:nvGrpSpPr>
            <p:grpSpPr>
              <a:xfrm>
                <a:off x="4274972" y="5165190"/>
                <a:ext cx="16245113" cy="5589040"/>
                <a:chOff x="2945798" y="5165190"/>
                <a:chExt cx="13158275" cy="5589040"/>
              </a:xfrm>
            </p:grpSpPr>
            <p:sp>
              <p:nvSpPr>
                <p:cNvPr id="61" name="Rectangle 60">
                  <a:extLst>
                    <a:ext uri="{FF2B5EF4-FFF2-40B4-BE49-F238E27FC236}">
                      <a16:creationId xmlns="" xmlns:a16="http://schemas.microsoft.com/office/drawing/2014/main" id="{F939CB4F-418A-BE4B-B191-69DD3922ADC0}"/>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2" name="Rectangle 61">
                  <a:extLst>
                    <a:ext uri="{FF2B5EF4-FFF2-40B4-BE49-F238E27FC236}">
                      <a16:creationId xmlns="" xmlns:a16="http://schemas.microsoft.com/office/drawing/2014/main" id="{DACBC582-A9BE-BB40-9BB9-BC62CE00F89D}"/>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3" name="Rectangle 62">
                  <a:extLst>
                    <a:ext uri="{FF2B5EF4-FFF2-40B4-BE49-F238E27FC236}">
                      <a16:creationId xmlns="" xmlns:a16="http://schemas.microsoft.com/office/drawing/2014/main" id="{9FCD9B8C-EB9A-934A-AD7C-0EFCBB76EB8E}"/>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4" name="Rectangle 63">
                  <a:extLst>
                    <a:ext uri="{FF2B5EF4-FFF2-40B4-BE49-F238E27FC236}">
                      <a16:creationId xmlns="" xmlns:a16="http://schemas.microsoft.com/office/drawing/2014/main" id="{39365FEE-758B-4140-99CA-32BB9EEF7D90}"/>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65" name="Rectangle 64">
                  <a:extLst>
                    <a:ext uri="{FF2B5EF4-FFF2-40B4-BE49-F238E27FC236}">
                      <a16:creationId xmlns="" xmlns:a16="http://schemas.microsoft.com/office/drawing/2014/main" id="{7A076323-5D4C-3044-BC2A-885525119781}"/>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36" name="Group 35">
                <a:extLst>
                  <a:ext uri="{FF2B5EF4-FFF2-40B4-BE49-F238E27FC236}">
                    <a16:creationId xmlns="" xmlns:a16="http://schemas.microsoft.com/office/drawing/2014/main" id="{3534158C-6A00-B349-B650-1CB024932834}"/>
                  </a:ext>
                </a:extLst>
              </p:cNvPr>
              <p:cNvGrpSpPr/>
              <p:nvPr/>
            </p:nvGrpSpPr>
            <p:grpSpPr>
              <a:xfrm>
                <a:off x="2068536" y="4426179"/>
                <a:ext cx="851698" cy="6367997"/>
                <a:chOff x="2045002" y="5296964"/>
                <a:chExt cx="894001" cy="6620884"/>
              </a:xfrm>
            </p:grpSpPr>
            <p:sp>
              <p:nvSpPr>
                <p:cNvPr id="37" name="TextBox 36">
                  <a:extLst>
                    <a:ext uri="{FF2B5EF4-FFF2-40B4-BE49-F238E27FC236}">
                      <a16:creationId xmlns="" xmlns:a16="http://schemas.microsoft.com/office/drawing/2014/main" id="{2FC333A8-11A8-3642-A22A-0B334FDF9972}"/>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38" name="TextBox 37">
                  <a:extLst>
                    <a:ext uri="{FF2B5EF4-FFF2-40B4-BE49-F238E27FC236}">
                      <a16:creationId xmlns="" xmlns:a16="http://schemas.microsoft.com/office/drawing/2014/main" id="{7C9CF420-EE26-E64C-80D5-07F168D3447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40" name="TextBox 39">
                  <a:extLst>
                    <a:ext uri="{FF2B5EF4-FFF2-40B4-BE49-F238E27FC236}">
                      <a16:creationId xmlns="" xmlns:a16="http://schemas.microsoft.com/office/drawing/2014/main" id="{0039CF05-BE81-A349-BBD1-85A8CEBE6A0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57" name="TextBox 56">
                  <a:extLst>
                    <a:ext uri="{FF2B5EF4-FFF2-40B4-BE49-F238E27FC236}">
                      <a16:creationId xmlns="" xmlns:a16="http://schemas.microsoft.com/office/drawing/2014/main" id="{BFF5C956-41A6-C248-AB14-776726034CDA}"/>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58" name="TextBox 57">
                  <a:extLst>
                    <a:ext uri="{FF2B5EF4-FFF2-40B4-BE49-F238E27FC236}">
                      <a16:creationId xmlns="" xmlns:a16="http://schemas.microsoft.com/office/drawing/2014/main" id="{54323CBE-F76A-F841-B8E5-47708C5A8424}"/>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59" name="TextBox 58">
                  <a:extLst>
                    <a:ext uri="{FF2B5EF4-FFF2-40B4-BE49-F238E27FC236}">
                      <a16:creationId xmlns="" xmlns:a16="http://schemas.microsoft.com/office/drawing/2014/main" id="{63A87CDA-7D04-4C4A-98BC-F075C5D8C4FD}"/>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60" name="TextBox 59">
                  <a:extLst>
                    <a:ext uri="{FF2B5EF4-FFF2-40B4-BE49-F238E27FC236}">
                      <a16:creationId xmlns="" xmlns:a16="http://schemas.microsoft.com/office/drawing/2014/main" id="{C09EE272-802D-8146-9109-48C8F4543400}"/>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29" name="TextBox 28">
              <a:extLst>
                <a:ext uri="{FF2B5EF4-FFF2-40B4-BE49-F238E27FC236}">
                  <a16:creationId xmlns="" xmlns:a16="http://schemas.microsoft.com/office/drawing/2014/main" id="{5E03602B-C55B-CA43-BF05-03667BD2C739}"/>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0" name="TextBox 29">
              <a:extLst>
                <a:ext uri="{FF2B5EF4-FFF2-40B4-BE49-F238E27FC236}">
                  <a16:creationId xmlns="" xmlns:a16="http://schemas.microsoft.com/office/drawing/2014/main" id="{ED428644-4A8B-CD4C-8C7D-9C748C07FAFD}"/>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1" name="TextBox 30">
              <a:extLst>
                <a:ext uri="{FF2B5EF4-FFF2-40B4-BE49-F238E27FC236}">
                  <a16:creationId xmlns="" xmlns:a16="http://schemas.microsoft.com/office/drawing/2014/main" id="{280E8EE7-CF45-4745-A6A6-4CF2EC082451}"/>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2" name="TextBox 31">
              <a:extLst>
                <a:ext uri="{FF2B5EF4-FFF2-40B4-BE49-F238E27FC236}">
                  <a16:creationId xmlns="" xmlns:a16="http://schemas.microsoft.com/office/drawing/2014/main" id="{91562D63-96C0-D347-9380-A2BD029DC8A9}"/>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33" name="TextBox 32">
              <a:extLst>
                <a:ext uri="{FF2B5EF4-FFF2-40B4-BE49-F238E27FC236}">
                  <a16:creationId xmlns="" xmlns:a16="http://schemas.microsoft.com/office/drawing/2014/main" id="{C162597B-A19F-C14E-89DD-E0A9D2FFD146}"/>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
        <p:nvSpPr>
          <p:cNvPr id="48" name="TextBox 47">
            <a:extLst>
              <a:ext uri="{FF2B5EF4-FFF2-40B4-BE49-F238E27FC236}">
                <a16:creationId xmlns="" xmlns:a16="http://schemas.microsoft.com/office/drawing/2014/main" id="{2917B5FA-D508-1A47-A420-48900FA74C50}"/>
              </a:ext>
            </a:extLst>
          </p:cNvPr>
          <p:cNvSpPr txBox="1"/>
          <p:nvPr/>
        </p:nvSpPr>
        <p:spPr>
          <a:xfrm>
            <a:off x="2893107" y="2033837"/>
            <a:ext cx="16367305"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You Can Insert Graphics From Google</a:t>
            </a:r>
          </a:p>
        </p:txBody>
      </p:sp>
      <p:sp>
        <p:nvSpPr>
          <p:cNvPr id="74" name="Rectangle 73">
            <a:extLst>
              <a:ext uri="{FF2B5EF4-FFF2-40B4-BE49-F238E27FC236}">
                <a16:creationId xmlns="" xmlns:a16="http://schemas.microsoft.com/office/drawing/2014/main" id="{A6BB209B-79C8-F044-B1F9-169F7AAC9E04}"/>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2601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693D7606-3E40-2B48-847D-56C45A43511E}"/>
              </a:ext>
            </a:extLst>
          </p:cNvPr>
          <p:cNvGrpSpPr/>
          <p:nvPr/>
        </p:nvGrpSpPr>
        <p:grpSpPr>
          <a:xfrm>
            <a:off x="2893108" y="5557577"/>
            <a:ext cx="17616913" cy="5588095"/>
            <a:chOff x="3455716" y="3541987"/>
            <a:chExt cx="17616913" cy="5588095"/>
          </a:xfrm>
        </p:grpSpPr>
        <p:sp>
          <p:nvSpPr>
            <p:cNvPr id="15" name="Subtitle 2">
              <a:extLst>
                <a:ext uri="{FF2B5EF4-FFF2-40B4-BE49-F238E27FC236}">
                  <a16:creationId xmlns="" xmlns:a16="http://schemas.microsoft.com/office/drawing/2014/main" id="{2D287FAF-AA04-E346-9055-D9D8F4A2A484}"/>
                </a:ext>
              </a:extLst>
            </p:cNvPr>
            <p:cNvSpPr txBox="1">
              <a:spLocks/>
            </p:cNvSpPr>
            <p:nvPr/>
          </p:nvSpPr>
          <p:spPr>
            <a:xfrm>
              <a:off x="3455716" y="4188318"/>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 xmlns:a16="http://schemas.microsoft.com/office/drawing/2014/main" id="{02C9B44B-4690-2B46-846B-543705FB999F}"/>
                </a:ext>
              </a:extLst>
            </p:cNvPr>
            <p:cNvSpPr/>
            <p:nvPr/>
          </p:nvSpPr>
          <p:spPr>
            <a:xfrm>
              <a:off x="3563749" y="3541987"/>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 xmlns:a16="http://schemas.microsoft.com/office/drawing/2014/main" id="{EED8B710-8D8F-E847-A7E3-F995FDB643B7}"/>
                </a:ext>
              </a:extLst>
            </p:cNvPr>
            <p:cNvSpPr txBox="1">
              <a:spLocks/>
            </p:cNvSpPr>
            <p:nvPr/>
          </p:nvSpPr>
          <p:spPr>
            <a:xfrm>
              <a:off x="3455716" y="7305531"/>
              <a:ext cx="1761691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 xmlns:a16="http://schemas.microsoft.com/office/drawing/2014/main" id="{737047CB-8E73-DC47-99E3-6CB101699456}"/>
                </a:ext>
              </a:extLst>
            </p:cNvPr>
            <p:cNvSpPr/>
            <p:nvPr/>
          </p:nvSpPr>
          <p:spPr>
            <a:xfrm>
              <a:off x="3563749" y="6659200"/>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7" name="TextBox 16">
            <a:extLst>
              <a:ext uri="{FF2B5EF4-FFF2-40B4-BE49-F238E27FC236}">
                <a16:creationId xmlns="" xmlns:a16="http://schemas.microsoft.com/office/drawing/2014/main" id="{F20BA30A-3588-2A4F-BD5B-A49943151565}"/>
              </a:ext>
            </a:extLst>
          </p:cNvPr>
          <p:cNvSpPr txBox="1"/>
          <p:nvPr/>
        </p:nvSpPr>
        <p:spPr>
          <a:xfrm>
            <a:off x="2893108" y="2033837"/>
            <a:ext cx="10255239"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Instructions For Use</a:t>
            </a:r>
          </a:p>
        </p:txBody>
      </p:sp>
      <p:sp>
        <p:nvSpPr>
          <p:cNvPr id="10" name="Rectangle 9">
            <a:extLst>
              <a:ext uri="{FF2B5EF4-FFF2-40B4-BE49-F238E27FC236}">
                <a16:creationId xmlns="" xmlns:a16="http://schemas.microsoft.com/office/drawing/2014/main" id="{A06CE5DA-F060-9248-ABCE-D731DECFF48C}"/>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2764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123BD2BC-6AE7-4349-A5D0-46E8ED627D92}"/>
              </a:ext>
            </a:extLst>
          </p:cNvPr>
          <p:cNvSpPr/>
          <p:nvPr/>
        </p:nvSpPr>
        <p:spPr>
          <a:xfrm>
            <a:off x="-42962" y="-2"/>
            <a:ext cx="24420612" cy="13716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13623595" y="7550163"/>
            <a:ext cx="8760918" cy="3576313"/>
            <a:chOff x="2770050" y="8545474"/>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9745803"/>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8545474"/>
              <a:ext cx="8637860" cy="1200329"/>
            </a:xfrm>
            <a:prstGeom prst="rect">
              <a:avLst/>
            </a:prstGeom>
            <a:noFill/>
          </p:spPr>
          <p:txBody>
            <a:bodyPr wrap="square" rtlCol="0">
              <a:spAutoFit/>
            </a:bodyPr>
            <a:lstStyle/>
            <a:p>
              <a:r>
                <a:rPr lang="en-US" sz="7200" b="1" dirty="0">
                  <a:solidFill>
                    <a:schemeClr val="bg1"/>
                  </a:solidFill>
                  <a:latin typeface="Roboto" panose="02000000000000000000" pitchFamily="2" charset="0"/>
                  <a:ea typeface="Roboto" panose="02000000000000000000" pitchFamily="2" charset="0"/>
                  <a:cs typeface="Lato" charset="0"/>
                </a:rPr>
                <a:t>Phone Mockup</a:t>
              </a:r>
            </a:p>
          </p:txBody>
        </p:sp>
      </p:grpSp>
      <p:pic>
        <p:nvPicPr>
          <p:cNvPr id="41" name="Picture 40" descr="iPhone6_mockup_front_white.png">
            <a:extLst>
              <a:ext uri="{FF2B5EF4-FFF2-40B4-BE49-F238E27FC236}">
                <a16:creationId xmlns="" xmlns:a16="http://schemas.microsoft.com/office/drawing/2014/main" id="{E1EABB97-E1E7-0447-B929-19FD38665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4016" y="614306"/>
            <a:ext cx="7983326" cy="12487386"/>
          </a:xfrm>
          <a:prstGeom prst="rect">
            <a:avLst/>
          </a:prstGeom>
        </p:spPr>
      </p:pic>
      <p:sp>
        <p:nvSpPr>
          <p:cNvPr id="10" name="Rectangle 9">
            <a:extLst>
              <a:ext uri="{FF2B5EF4-FFF2-40B4-BE49-F238E27FC236}">
                <a16:creationId xmlns="" xmlns:a16="http://schemas.microsoft.com/office/drawing/2014/main" id="{22F12ACF-3B74-B046-AC10-E9FD4D25B94B}"/>
              </a:ext>
            </a:extLst>
          </p:cNvPr>
          <p:cNvSpPr/>
          <p:nvPr/>
        </p:nvSpPr>
        <p:spPr>
          <a:xfrm>
            <a:off x="21872449" y="1"/>
            <a:ext cx="512064" cy="29432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138" r="34138"/>
          <a:stretch>
            <a:fillRect/>
          </a:stretch>
        </p:blipFill>
        <p:spPr/>
      </p:pic>
    </p:spTree>
    <p:extLst>
      <p:ext uri="{BB962C8B-B14F-4D97-AF65-F5344CB8AC3E}">
        <p14:creationId xmlns:p14="http://schemas.microsoft.com/office/powerpoint/2010/main" val="1810019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123BD2BC-6AE7-4349-A5D0-46E8ED627D92}"/>
              </a:ext>
            </a:extLst>
          </p:cNvPr>
          <p:cNvSpPr/>
          <p:nvPr/>
        </p:nvSpPr>
        <p:spPr>
          <a:xfrm>
            <a:off x="-42962" y="-2"/>
            <a:ext cx="24420612" cy="13716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13623595" y="7550163"/>
            <a:ext cx="8760918" cy="3576313"/>
            <a:chOff x="2770050" y="8545474"/>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9745803"/>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8545474"/>
              <a:ext cx="8637860" cy="1200329"/>
            </a:xfrm>
            <a:prstGeom prst="rect">
              <a:avLst/>
            </a:prstGeom>
            <a:noFill/>
          </p:spPr>
          <p:txBody>
            <a:bodyPr wrap="square" rtlCol="0">
              <a:spAutoFit/>
            </a:bodyPr>
            <a:lstStyle/>
            <a:p>
              <a:r>
                <a:rPr lang="en-US" sz="7200" b="1" dirty="0">
                  <a:solidFill>
                    <a:schemeClr val="bg1"/>
                  </a:solidFill>
                  <a:latin typeface="Roboto" panose="02000000000000000000" pitchFamily="2" charset="0"/>
                  <a:ea typeface="Roboto" panose="02000000000000000000" pitchFamily="2" charset="0"/>
                  <a:cs typeface="Lato" charset="0"/>
                </a:rPr>
                <a:t>Tablet Mockup</a:t>
              </a:r>
            </a:p>
          </p:txBody>
        </p:sp>
      </p:grpSp>
      <p:sp>
        <p:nvSpPr>
          <p:cNvPr id="10" name="Rectangle 9">
            <a:extLst>
              <a:ext uri="{FF2B5EF4-FFF2-40B4-BE49-F238E27FC236}">
                <a16:creationId xmlns="" xmlns:a16="http://schemas.microsoft.com/office/drawing/2014/main" id="{22F12ACF-3B74-B046-AC10-E9FD4D25B94B}"/>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02">
            <a:extLst>
              <a:ext uri="{FF2B5EF4-FFF2-40B4-BE49-F238E27FC236}">
                <a16:creationId xmlns="" xmlns:a16="http://schemas.microsoft.com/office/drawing/2014/main" id="{BC25F8A9-566F-D54C-896C-3FBA17C0FD7C}"/>
              </a:ext>
            </a:extLst>
          </p:cNvPr>
          <p:cNvGrpSpPr/>
          <p:nvPr/>
        </p:nvGrpSpPr>
        <p:grpSpPr>
          <a:xfrm>
            <a:off x="2876984" y="1324947"/>
            <a:ext cx="7469954" cy="11066104"/>
            <a:chOff x="0" y="0"/>
            <a:chExt cx="6591304" cy="9765730"/>
          </a:xfrm>
        </p:grpSpPr>
        <p:pic>
          <p:nvPicPr>
            <p:cNvPr id="15" name="Mini-iPad-B&amp;W-Mockup.png">
              <a:extLst>
                <a:ext uri="{FF2B5EF4-FFF2-40B4-BE49-F238E27FC236}">
                  <a16:creationId xmlns="" xmlns:a16="http://schemas.microsoft.com/office/drawing/2014/main" id="{A6228BA8-93AB-A641-87EA-2156EB131234}"/>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7" name="Shape 1101">
              <a:extLst>
                <a:ext uri="{FF2B5EF4-FFF2-40B4-BE49-F238E27FC236}">
                  <a16:creationId xmlns="" xmlns:a16="http://schemas.microsoft.com/office/drawing/2014/main" id="{1C595BAE-EB7E-E14D-B34D-4F914E3A2B38}"/>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818" r="28818"/>
          <a:stretch>
            <a:fillRect/>
          </a:stretch>
        </p:blipFill>
        <p:spPr/>
      </p:pic>
    </p:spTree>
    <p:extLst>
      <p:ext uri="{BB962C8B-B14F-4D97-AF65-F5344CB8AC3E}">
        <p14:creationId xmlns:p14="http://schemas.microsoft.com/office/powerpoint/2010/main" val="1519858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123BD2BC-6AE7-4349-A5D0-46E8ED627D92}"/>
              </a:ext>
            </a:extLst>
          </p:cNvPr>
          <p:cNvSpPr/>
          <p:nvPr/>
        </p:nvSpPr>
        <p:spPr>
          <a:xfrm>
            <a:off x="-42962" y="-2"/>
            <a:ext cx="24420612" cy="137160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 xmlns:a16="http://schemas.microsoft.com/office/drawing/2014/main" id="{B7B718BB-D7A7-7741-8BCA-1DBC453451E5}"/>
              </a:ext>
            </a:extLst>
          </p:cNvPr>
          <p:cNvGrpSpPr/>
          <p:nvPr/>
        </p:nvGrpSpPr>
        <p:grpSpPr>
          <a:xfrm>
            <a:off x="13623595" y="7550163"/>
            <a:ext cx="8760918" cy="3576313"/>
            <a:chOff x="2770050" y="8545474"/>
            <a:chExt cx="8760918" cy="3576313"/>
          </a:xfrm>
        </p:grpSpPr>
        <p:sp>
          <p:nvSpPr>
            <p:cNvPr id="43" name="Subtitle 2">
              <a:extLst>
                <a:ext uri="{FF2B5EF4-FFF2-40B4-BE49-F238E27FC236}">
                  <a16:creationId xmlns="" xmlns:a16="http://schemas.microsoft.com/office/drawing/2014/main" id="{88DDECA2-773E-7C49-9C80-8F67C646B18D}"/>
                </a:ext>
              </a:extLst>
            </p:cNvPr>
            <p:cNvSpPr txBox="1">
              <a:spLocks/>
            </p:cNvSpPr>
            <p:nvPr/>
          </p:nvSpPr>
          <p:spPr>
            <a:xfrm>
              <a:off x="2770050" y="9745803"/>
              <a:ext cx="8760918"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16" name="TextBox 15">
              <a:extLst>
                <a:ext uri="{FF2B5EF4-FFF2-40B4-BE49-F238E27FC236}">
                  <a16:creationId xmlns="" xmlns:a16="http://schemas.microsoft.com/office/drawing/2014/main" id="{8EA29189-A4E8-384C-B63C-BFCAE147DF2D}"/>
                </a:ext>
              </a:extLst>
            </p:cNvPr>
            <p:cNvSpPr txBox="1"/>
            <p:nvPr/>
          </p:nvSpPr>
          <p:spPr>
            <a:xfrm>
              <a:off x="2893108" y="8545474"/>
              <a:ext cx="8637860" cy="1200329"/>
            </a:xfrm>
            <a:prstGeom prst="rect">
              <a:avLst/>
            </a:prstGeom>
            <a:noFill/>
          </p:spPr>
          <p:txBody>
            <a:bodyPr wrap="square" rtlCol="0">
              <a:spAutoFit/>
            </a:bodyPr>
            <a:lstStyle/>
            <a:p>
              <a:r>
                <a:rPr lang="en-US" sz="7200" b="1" dirty="0">
                  <a:solidFill>
                    <a:schemeClr val="bg1"/>
                  </a:solidFill>
                  <a:latin typeface="Roboto" panose="02000000000000000000" pitchFamily="2" charset="0"/>
                  <a:ea typeface="Roboto" panose="02000000000000000000" pitchFamily="2" charset="0"/>
                  <a:cs typeface="Lato" charset="0"/>
                </a:rPr>
                <a:t>Laptop Mockup</a:t>
              </a:r>
            </a:p>
          </p:txBody>
        </p:sp>
      </p:grpSp>
      <p:sp>
        <p:nvSpPr>
          <p:cNvPr id="10" name="Rectangle 9">
            <a:extLst>
              <a:ext uri="{FF2B5EF4-FFF2-40B4-BE49-F238E27FC236}">
                <a16:creationId xmlns="" xmlns:a16="http://schemas.microsoft.com/office/drawing/2014/main" id="{22F12ACF-3B74-B046-AC10-E9FD4D25B94B}"/>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New Macbook Silver.png">
            <a:extLst>
              <a:ext uri="{FF2B5EF4-FFF2-40B4-BE49-F238E27FC236}">
                <a16:creationId xmlns="" xmlns:a16="http://schemas.microsoft.com/office/drawing/2014/main" id="{9FFAC32F-7D4D-B94D-857E-C914A8F78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880" y="1371601"/>
            <a:ext cx="18739396" cy="10972798"/>
          </a:xfrm>
          <a:prstGeom prst="rect">
            <a:avLst/>
          </a:prstGeom>
        </p:spPr>
      </p:pic>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79" r="5279"/>
          <a:stretch>
            <a:fillRect/>
          </a:stretch>
        </p:blipFill>
        <p:spPr/>
      </p:pic>
    </p:spTree>
    <p:extLst>
      <p:ext uri="{BB962C8B-B14F-4D97-AF65-F5344CB8AC3E}">
        <p14:creationId xmlns:p14="http://schemas.microsoft.com/office/powerpoint/2010/main" val="1929870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28091181-8F5F-6E4E-BA0F-65E348C7CC37}"/>
              </a:ext>
            </a:extLst>
          </p:cNvPr>
          <p:cNvSpPr/>
          <p:nvPr/>
        </p:nvSpPr>
        <p:spPr>
          <a:xfrm>
            <a:off x="0" y="0"/>
            <a:ext cx="243776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 xmlns:a16="http://schemas.microsoft.com/office/drawing/2014/main" id="{B8716634-F033-AD4F-B026-F25A60B14EB0}"/>
              </a:ext>
            </a:extLst>
          </p:cNvPr>
          <p:cNvSpPr txBox="1"/>
          <p:nvPr/>
        </p:nvSpPr>
        <p:spPr>
          <a:xfrm>
            <a:off x="1993137" y="8695637"/>
            <a:ext cx="10894188" cy="1631216"/>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4" name="Rectangle 3">
            <a:extLst>
              <a:ext uri="{FF2B5EF4-FFF2-40B4-BE49-F238E27FC236}">
                <a16:creationId xmlns="" xmlns:a16="http://schemas.microsoft.com/office/drawing/2014/main" id="{3A29418A-5C13-0F42-955D-AD47A075D5B7}"/>
              </a:ext>
            </a:extLst>
          </p:cNvPr>
          <p:cNvSpPr/>
          <p:nvPr/>
        </p:nvSpPr>
        <p:spPr>
          <a:xfrm>
            <a:off x="21872449" y="1"/>
            <a:ext cx="512064" cy="1170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ubtitle 2">
            <a:extLst>
              <a:ext uri="{FF2B5EF4-FFF2-40B4-BE49-F238E27FC236}">
                <a16:creationId xmlns="" xmlns:a16="http://schemas.microsoft.com/office/drawing/2014/main" id="{F881A74B-4BBE-BD45-BA90-0AA7983B8601}"/>
              </a:ext>
            </a:extLst>
          </p:cNvPr>
          <p:cNvSpPr txBox="1">
            <a:spLocks/>
          </p:cNvSpPr>
          <p:nvPr/>
        </p:nvSpPr>
        <p:spPr>
          <a:xfrm>
            <a:off x="1858740" y="10345026"/>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spTree>
    <p:extLst>
      <p:ext uri="{BB962C8B-B14F-4D97-AF65-F5344CB8AC3E}">
        <p14:creationId xmlns:p14="http://schemas.microsoft.com/office/powerpoint/2010/main" val="2596079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3B4C9A44-12F8-5943-B306-6EC624E3675D}"/>
              </a:ext>
            </a:extLst>
          </p:cNvPr>
          <p:cNvSpPr/>
          <p:nvPr/>
        </p:nvSpPr>
        <p:spPr>
          <a:xfrm>
            <a:off x="13258800" y="0"/>
            <a:ext cx="1111885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 xmlns:a16="http://schemas.microsoft.com/office/drawing/2014/main" id="{CA569CCD-E1A9-1144-84C5-1F2C165A9635}"/>
              </a:ext>
            </a:extLst>
          </p:cNvPr>
          <p:cNvGrpSpPr/>
          <p:nvPr/>
        </p:nvGrpSpPr>
        <p:grpSpPr>
          <a:xfrm>
            <a:off x="2779776" y="3835287"/>
            <a:ext cx="7821549" cy="6045425"/>
            <a:chOff x="2779776" y="4625554"/>
            <a:chExt cx="7821549" cy="6045425"/>
          </a:xfrm>
        </p:grpSpPr>
        <p:grpSp>
          <p:nvGrpSpPr>
            <p:cNvPr id="11" name="Group 10">
              <a:extLst>
                <a:ext uri="{FF2B5EF4-FFF2-40B4-BE49-F238E27FC236}">
                  <a16:creationId xmlns="" xmlns:a16="http://schemas.microsoft.com/office/drawing/2014/main" id="{E3DF5F5E-5CCD-4449-B4D0-AA0512586B9F}"/>
                </a:ext>
              </a:extLst>
            </p:cNvPr>
            <p:cNvGrpSpPr/>
            <p:nvPr/>
          </p:nvGrpSpPr>
          <p:grpSpPr>
            <a:xfrm>
              <a:off x="2779776" y="7459231"/>
              <a:ext cx="7821549" cy="3211748"/>
              <a:chOff x="626754" y="9367769"/>
              <a:chExt cx="7821549" cy="3211748"/>
            </a:xfrm>
          </p:grpSpPr>
          <p:sp>
            <p:nvSpPr>
              <p:cNvPr id="20" name="TextBox 19">
                <a:extLst>
                  <a:ext uri="{FF2B5EF4-FFF2-40B4-BE49-F238E27FC236}">
                    <a16:creationId xmlns="" xmlns:a16="http://schemas.microsoft.com/office/drawing/2014/main" id="{6064F76E-444A-4E4D-B7DF-D5DEEAB25081}"/>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Ben Robertson</a:t>
                </a:r>
              </a:p>
            </p:txBody>
          </p:sp>
          <p:sp>
            <p:nvSpPr>
              <p:cNvPr id="21" name="Subtitle 2">
                <a:extLst>
                  <a:ext uri="{FF2B5EF4-FFF2-40B4-BE49-F238E27FC236}">
                    <a16:creationId xmlns="" xmlns:a16="http://schemas.microsoft.com/office/drawing/2014/main" id="{18C3B974-516C-3342-B697-8DC5689C0978}"/>
                  </a:ext>
                </a:extLst>
              </p:cNvPr>
              <p:cNvSpPr txBox="1">
                <a:spLocks/>
              </p:cNvSpPr>
              <p:nvPr/>
            </p:nvSpPr>
            <p:spPr>
              <a:xfrm>
                <a:off x="626754" y="10203533"/>
                <a:ext cx="782154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a:t>
                </a:r>
              </a:p>
            </p:txBody>
          </p:sp>
        </p:grpSp>
        <p:sp>
          <p:nvSpPr>
            <p:cNvPr id="25" name="TextBox 24">
              <a:extLst>
                <a:ext uri="{FF2B5EF4-FFF2-40B4-BE49-F238E27FC236}">
                  <a16:creationId xmlns="" xmlns:a16="http://schemas.microsoft.com/office/drawing/2014/main" id="{1D2319C8-9408-4444-B864-32EA6B50A7EA}"/>
                </a:ext>
              </a:extLst>
            </p:cNvPr>
            <p:cNvSpPr txBox="1"/>
            <p:nvPr/>
          </p:nvSpPr>
          <p:spPr>
            <a:xfrm>
              <a:off x="2779777" y="4625554"/>
              <a:ext cx="7564374" cy="1631216"/>
            </a:xfrm>
            <a:prstGeom prst="rect">
              <a:avLst/>
            </a:prstGeom>
            <a:noFill/>
          </p:spPr>
          <p:txBody>
            <a:bodyPr wrap="square" rtlCol="0">
              <a:spAutoFit/>
            </a:bodyPr>
            <a:lstStyle/>
            <a:p>
              <a:r>
                <a:rPr lang="en-US" sz="10000" b="1" dirty="0">
                  <a:solidFill>
                    <a:schemeClr val="tx2"/>
                  </a:solidFill>
                  <a:latin typeface="Roboto" panose="02000000000000000000" pitchFamily="2" charset="0"/>
                  <a:ea typeface="Roboto" panose="02000000000000000000" pitchFamily="2" charset="0"/>
                  <a:cs typeface="Lato" charset="0"/>
                </a:rPr>
                <a:t>Hello There!</a:t>
              </a:r>
            </a:p>
          </p:txBody>
        </p:sp>
      </p:grpSp>
      <p:sp>
        <p:nvSpPr>
          <p:cNvPr id="13" name="Rectangle 12">
            <a:extLst>
              <a:ext uri="{FF2B5EF4-FFF2-40B4-BE49-F238E27FC236}">
                <a16:creationId xmlns="" xmlns:a16="http://schemas.microsoft.com/office/drawing/2014/main" id="{BE8B8E19-A947-134B-8D3A-6F3529CF2D5E}"/>
              </a:ext>
            </a:extLst>
          </p:cNvPr>
          <p:cNvSpPr/>
          <p:nvPr/>
        </p:nvSpPr>
        <p:spPr>
          <a:xfrm>
            <a:off x="2939921" y="0"/>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Placeholder 2"/>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59666" t="2260" r="2874" b="41556"/>
          <a:stretch/>
        </p:blipFill>
        <p:spPr/>
      </p:pic>
    </p:spTree>
    <p:extLst>
      <p:ext uri="{BB962C8B-B14F-4D97-AF65-F5344CB8AC3E}">
        <p14:creationId xmlns:p14="http://schemas.microsoft.com/office/powerpoint/2010/main" val="2832512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412067C-0163-6E4F-843C-376E109A3AB7}"/>
              </a:ext>
            </a:extLst>
          </p:cNvPr>
          <p:cNvSpPr/>
          <p:nvPr/>
        </p:nvSpPr>
        <p:spPr>
          <a:xfrm>
            <a:off x="-42962" y="-2"/>
            <a:ext cx="24420612" cy="13716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 xmlns:a16="http://schemas.microsoft.com/office/drawing/2014/main" id="{F79BDF67-0B11-4243-92A0-42E939744230}"/>
              </a:ext>
            </a:extLst>
          </p:cNvPr>
          <p:cNvGrpSpPr/>
          <p:nvPr/>
        </p:nvGrpSpPr>
        <p:grpSpPr>
          <a:xfrm>
            <a:off x="-42964" y="4561940"/>
            <a:ext cx="15665277" cy="4592116"/>
            <a:chOff x="-42964" y="3884073"/>
            <a:chExt cx="15665277" cy="4592116"/>
          </a:xfrm>
        </p:grpSpPr>
        <p:grpSp>
          <p:nvGrpSpPr>
            <p:cNvPr id="3" name="Group 2">
              <a:extLst>
                <a:ext uri="{FF2B5EF4-FFF2-40B4-BE49-F238E27FC236}">
                  <a16:creationId xmlns="" xmlns:a16="http://schemas.microsoft.com/office/drawing/2014/main" id="{1956ADAB-3837-DA47-8839-4EFDB8DA5377}"/>
                </a:ext>
              </a:extLst>
            </p:cNvPr>
            <p:cNvGrpSpPr/>
            <p:nvPr/>
          </p:nvGrpSpPr>
          <p:grpSpPr>
            <a:xfrm>
              <a:off x="3177611" y="5239807"/>
              <a:ext cx="12444702" cy="3236382"/>
              <a:chOff x="2753068" y="5197849"/>
              <a:chExt cx="12444702" cy="3236382"/>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2826220" y="5197849"/>
                <a:ext cx="12371550" cy="1631216"/>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sp>
            <p:nvSpPr>
              <p:cNvPr id="12" name="Subtitle 2">
                <a:extLst>
                  <a:ext uri="{FF2B5EF4-FFF2-40B4-BE49-F238E27FC236}">
                    <a16:creationId xmlns="" xmlns:a16="http://schemas.microsoft.com/office/drawing/2014/main" id="{ED25F768-8AED-1F4D-AF10-BB751D1CBC06}"/>
                  </a:ext>
                </a:extLst>
              </p:cNvPr>
              <p:cNvSpPr txBox="1">
                <a:spLocks/>
              </p:cNvSpPr>
              <p:nvPr/>
            </p:nvSpPr>
            <p:spPr>
              <a:xfrm>
                <a:off x="2753068" y="7161113"/>
                <a:ext cx="12371550"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8" name="Rectangle 7">
              <a:extLst>
                <a:ext uri="{FF2B5EF4-FFF2-40B4-BE49-F238E27FC236}">
                  <a16:creationId xmlns="" xmlns:a16="http://schemas.microsoft.com/office/drawing/2014/main" id="{7AFA849B-4ABB-7440-AA28-422DBD0C3B23}"/>
                </a:ext>
              </a:extLst>
            </p:cNvPr>
            <p:cNvSpPr/>
            <p:nvPr/>
          </p:nvSpPr>
          <p:spPr>
            <a:xfrm rot="5400000">
              <a:off x="7451044" y="-3609935"/>
              <a:ext cx="512065" cy="15500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810246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 xmlns:a16="http://schemas.microsoft.com/office/drawing/2014/main" id="{AFA5DCFE-FAEE-CC41-806B-F8C52302F070}"/>
              </a:ext>
            </a:extLst>
          </p:cNvPr>
          <p:cNvSpPr txBox="1"/>
          <p:nvPr/>
        </p:nvSpPr>
        <p:spPr>
          <a:xfrm>
            <a:off x="3141250" y="4965174"/>
            <a:ext cx="18460910" cy="3785652"/>
          </a:xfrm>
          <a:prstGeom prst="rect">
            <a:avLst/>
          </a:prstGeom>
          <a:noFill/>
        </p:spPr>
        <p:txBody>
          <a:bodyPr wrap="square" rtlCol="0">
            <a:spAutoFit/>
          </a:bodyPr>
          <a:lstStyle/>
          <a:p>
            <a:r>
              <a:rPr lang="en-US" sz="8000" b="1" dirty="0">
                <a:solidFill>
                  <a:schemeClr val="tx2"/>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11" name="Rectangle 10">
            <a:extLst>
              <a:ext uri="{FF2B5EF4-FFF2-40B4-BE49-F238E27FC236}">
                <a16:creationId xmlns="" xmlns:a16="http://schemas.microsoft.com/office/drawing/2014/main" id="{18EB7856-921F-064A-BBD6-8025003B83EF}"/>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891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477E9603-95F9-9342-A206-57AA298F6748}"/>
              </a:ext>
            </a:extLst>
          </p:cNvPr>
          <p:cNvGrpSpPr/>
          <p:nvPr/>
        </p:nvGrpSpPr>
        <p:grpSpPr>
          <a:xfrm>
            <a:off x="2893108" y="2033837"/>
            <a:ext cx="17529557" cy="10087950"/>
            <a:chOff x="2893108" y="2033837"/>
            <a:chExt cx="17529557" cy="10087950"/>
          </a:xfrm>
        </p:grpSpPr>
        <p:sp>
          <p:nvSpPr>
            <p:cNvPr id="12" name="Subtitle 2">
              <a:extLst>
                <a:ext uri="{FF2B5EF4-FFF2-40B4-BE49-F238E27FC236}">
                  <a16:creationId xmlns="" xmlns:a16="http://schemas.microsoft.com/office/drawing/2014/main" id="{B2475535-2981-EF49-9251-26B03F4895C8}"/>
                </a:ext>
              </a:extLst>
            </p:cNvPr>
            <p:cNvSpPr txBox="1">
              <a:spLocks/>
            </p:cNvSpPr>
            <p:nvPr/>
          </p:nvSpPr>
          <p:spPr>
            <a:xfrm>
              <a:off x="2905017" y="4623833"/>
              <a:ext cx="17517648"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nvGrpSpPr>
            <p:cNvPr id="18" name="Group 17">
              <a:extLst>
                <a:ext uri="{FF2B5EF4-FFF2-40B4-BE49-F238E27FC236}">
                  <a16:creationId xmlns="" xmlns:a16="http://schemas.microsoft.com/office/drawing/2014/main" id="{B6D80B3A-AFC4-0B46-AE6D-4A3751084938}"/>
                </a:ext>
              </a:extLst>
            </p:cNvPr>
            <p:cNvGrpSpPr/>
            <p:nvPr/>
          </p:nvGrpSpPr>
          <p:grpSpPr>
            <a:xfrm>
              <a:off x="2905016" y="10767570"/>
              <a:ext cx="16467681" cy="1354217"/>
              <a:chOff x="8243447" y="10156965"/>
              <a:chExt cx="16467681" cy="1354217"/>
            </a:xfrm>
          </p:grpSpPr>
          <p:sp>
            <p:nvSpPr>
              <p:cNvPr id="19" name="Rectangle 18">
                <a:extLst>
                  <a:ext uri="{FF2B5EF4-FFF2-40B4-BE49-F238E27FC236}">
                    <a16:creationId xmlns="" xmlns:a16="http://schemas.microsoft.com/office/drawing/2014/main" id="{6ABCD571-0EAE-0640-9A7E-CA65273A2C47}"/>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21" name="Rectangle 20">
                <a:extLst>
                  <a:ext uri="{FF2B5EF4-FFF2-40B4-BE49-F238E27FC236}">
                    <a16:creationId xmlns="" xmlns:a16="http://schemas.microsoft.com/office/drawing/2014/main" id="{F94BFEF7-7AD0-594B-80F0-5199607B1D0F}"/>
                  </a:ext>
                </a:extLst>
              </p:cNvPr>
              <p:cNvSpPr/>
              <p:nvPr/>
            </p:nvSpPr>
            <p:spPr>
              <a:xfrm>
                <a:off x="8269755" y="10987962"/>
                <a:ext cx="16441373"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
          <p:nvSpPr>
            <p:cNvPr id="22" name="TextBox 21">
              <a:extLst>
                <a:ext uri="{FF2B5EF4-FFF2-40B4-BE49-F238E27FC236}">
                  <a16:creationId xmlns="" xmlns:a16="http://schemas.microsoft.com/office/drawing/2014/main" id="{85097933-C0CE-5C48-B5C9-13EA31D52B42}"/>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This Is Your Presentation Title</a:t>
              </a:r>
            </a:p>
          </p:txBody>
        </p:sp>
      </p:grpSp>
      <p:sp>
        <p:nvSpPr>
          <p:cNvPr id="11" name="Rectangle 10">
            <a:extLst>
              <a:ext uri="{FF2B5EF4-FFF2-40B4-BE49-F238E27FC236}">
                <a16:creationId xmlns="" xmlns:a16="http://schemas.microsoft.com/office/drawing/2014/main" id="{B13BB072-F401-574B-874C-7197A8DFB39D}"/>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5633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5412067C-0163-6E4F-843C-376E109A3AB7}"/>
              </a:ext>
            </a:extLst>
          </p:cNvPr>
          <p:cNvSpPr/>
          <p:nvPr/>
        </p:nvSpPr>
        <p:spPr>
          <a:xfrm>
            <a:off x="-42962" y="-2"/>
            <a:ext cx="24420612" cy="1371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 xmlns:a16="http://schemas.microsoft.com/office/drawing/2014/main" id="{1956ADAB-3837-DA47-8839-4EFDB8DA5377}"/>
              </a:ext>
            </a:extLst>
          </p:cNvPr>
          <p:cNvGrpSpPr/>
          <p:nvPr/>
        </p:nvGrpSpPr>
        <p:grpSpPr>
          <a:xfrm>
            <a:off x="5701519" y="5329042"/>
            <a:ext cx="12974612" cy="3898658"/>
            <a:chOff x="2753068" y="2342404"/>
            <a:chExt cx="12974612" cy="3898658"/>
          </a:xfrm>
        </p:grpSpPr>
        <p:sp>
          <p:nvSpPr>
            <p:cNvPr id="29" name="TextBox 28">
              <a:extLst>
                <a:ext uri="{FF2B5EF4-FFF2-40B4-BE49-F238E27FC236}">
                  <a16:creationId xmlns="" xmlns:a16="http://schemas.microsoft.com/office/drawing/2014/main" id="{B8716634-F033-AD4F-B026-F25A60B14EB0}"/>
                </a:ext>
              </a:extLst>
            </p:cNvPr>
            <p:cNvSpPr txBox="1"/>
            <p:nvPr/>
          </p:nvSpPr>
          <p:spPr>
            <a:xfrm>
              <a:off x="2826220" y="2342404"/>
              <a:ext cx="12901460" cy="2400657"/>
            </a:xfrm>
            <a:prstGeom prst="rect">
              <a:avLst/>
            </a:prstGeom>
            <a:noFill/>
            <a:ln>
              <a:noFill/>
            </a:ln>
          </p:spPr>
          <p:txBody>
            <a:bodyPr wrap="square" rtlCol="0">
              <a:spAutoFit/>
            </a:bodyPr>
            <a:lstStyle/>
            <a:p>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Section Break</a:t>
              </a:r>
            </a:p>
          </p:txBody>
        </p:sp>
        <p:sp>
          <p:nvSpPr>
            <p:cNvPr id="12" name="Subtitle 2">
              <a:extLst>
                <a:ext uri="{FF2B5EF4-FFF2-40B4-BE49-F238E27FC236}">
                  <a16:creationId xmlns="" xmlns:a16="http://schemas.microsoft.com/office/drawing/2014/main" id="{ED25F768-8AED-1F4D-AF10-BB751D1CBC06}"/>
                </a:ext>
              </a:extLst>
            </p:cNvPr>
            <p:cNvSpPr txBox="1">
              <a:spLocks/>
            </p:cNvSpPr>
            <p:nvPr/>
          </p:nvSpPr>
          <p:spPr>
            <a:xfrm>
              <a:off x="2753068" y="4967944"/>
              <a:ext cx="12371550"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grpSp>
      <p:sp>
        <p:nvSpPr>
          <p:cNvPr id="9" name="Rectangle 8">
            <a:extLst>
              <a:ext uri="{FF2B5EF4-FFF2-40B4-BE49-F238E27FC236}">
                <a16:creationId xmlns="" xmlns:a16="http://schemas.microsoft.com/office/drawing/2014/main" id="{0C2EABF4-1DAF-8B4E-8A34-8D4EB61D037A}"/>
              </a:ext>
            </a:extLst>
          </p:cNvPr>
          <p:cNvSpPr/>
          <p:nvPr/>
        </p:nvSpPr>
        <p:spPr>
          <a:xfrm rot="5400000">
            <a:off x="437749" y="9546664"/>
            <a:ext cx="7906870"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2876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A06ADD33-5688-0E4B-9300-BDB9D9F7111D}"/>
              </a:ext>
            </a:extLst>
          </p:cNvPr>
          <p:cNvGrpSpPr/>
          <p:nvPr/>
        </p:nvGrpSpPr>
        <p:grpSpPr>
          <a:xfrm>
            <a:off x="2893107" y="4930445"/>
            <a:ext cx="18791235" cy="6882346"/>
            <a:chOff x="2893107" y="4670727"/>
            <a:chExt cx="18791235" cy="6882346"/>
          </a:xfrm>
        </p:grpSpPr>
        <p:sp>
          <p:nvSpPr>
            <p:cNvPr id="15" name="Subtitle 2">
              <a:extLst>
                <a:ext uri="{FF2B5EF4-FFF2-40B4-BE49-F238E27FC236}">
                  <a16:creationId xmlns="" xmlns:a16="http://schemas.microsoft.com/office/drawing/2014/main" id="{EF2EF002-804C-0B46-95DD-80FB1E3666D0}"/>
                </a:ext>
              </a:extLst>
            </p:cNvPr>
            <p:cNvSpPr txBox="1">
              <a:spLocks/>
            </p:cNvSpPr>
            <p:nvPr/>
          </p:nvSpPr>
          <p:spPr>
            <a:xfrm>
              <a:off x="2893107" y="5317058"/>
              <a:ext cx="8562721" cy="623601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17" name="Rectangle 16">
              <a:extLst>
                <a:ext uri="{FF2B5EF4-FFF2-40B4-BE49-F238E27FC236}">
                  <a16:creationId xmlns="" xmlns:a16="http://schemas.microsoft.com/office/drawing/2014/main" id="{82BD11FA-7CCB-DB43-BDAB-48E02556EA3C}"/>
                </a:ext>
              </a:extLst>
            </p:cNvPr>
            <p:cNvSpPr/>
            <p:nvPr/>
          </p:nvSpPr>
          <p:spPr>
            <a:xfrm>
              <a:off x="3023736" y="4670727"/>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6" name="Subtitle 2">
              <a:extLst>
                <a:ext uri="{FF2B5EF4-FFF2-40B4-BE49-F238E27FC236}">
                  <a16:creationId xmlns="" xmlns:a16="http://schemas.microsoft.com/office/drawing/2014/main" id="{24B51FA8-28EE-AA4A-9638-0BBA271C78BA}"/>
                </a:ext>
              </a:extLst>
            </p:cNvPr>
            <p:cNvSpPr txBox="1">
              <a:spLocks/>
            </p:cNvSpPr>
            <p:nvPr/>
          </p:nvSpPr>
          <p:spPr>
            <a:xfrm>
              <a:off x="13121621" y="5317058"/>
              <a:ext cx="8562721" cy="623601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sp>
          <p:nvSpPr>
            <p:cNvPr id="20" name="Rectangle 19">
              <a:extLst>
                <a:ext uri="{FF2B5EF4-FFF2-40B4-BE49-F238E27FC236}">
                  <a16:creationId xmlns="" xmlns:a16="http://schemas.microsoft.com/office/drawing/2014/main" id="{C4AE112C-D9B8-B248-85F9-3EE3572CB210}"/>
                </a:ext>
              </a:extLst>
            </p:cNvPr>
            <p:cNvSpPr/>
            <p:nvPr/>
          </p:nvSpPr>
          <p:spPr>
            <a:xfrm>
              <a:off x="13240549" y="4670727"/>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22" name="TextBox 21">
            <a:extLst>
              <a:ext uri="{FF2B5EF4-FFF2-40B4-BE49-F238E27FC236}">
                <a16:creationId xmlns="" xmlns:a16="http://schemas.microsoft.com/office/drawing/2014/main" id="{1F577C6A-9C15-124C-8739-06476B83C69D}"/>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You Can Also Split Your Content</a:t>
            </a:r>
          </a:p>
        </p:txBody>
      </p:sp>
      <p:sp>
        <p:nvSpPr>
          <p:cNvPr id="11" name="Rectangle 10">
            <a:extLst>
              <a:ext uri="{FF2B5EF4-FFF2-40B4-BE49-F238E27FC236}">
                <a16:creationId xmlns="" xmlns:a16="http://schemas.microsoft.com/office/drawing/2014/main" id="{D500EA29-11A6-B049-892A-5631DE1AAB53}"/>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853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538F0A3E-E5B7-C34F-A154-56CD6B3291BA}"/>
              </a:ext>
            </a:extLst>
          </p:cNvPr>
          <p:cNvGrpSpPr/>
          <p:nvPr/>
        </p:nvGrpSpPr>
        <p:grpSpPr>
          <a:xfrm>
            <a:off x="2893108" y="5349633"/>
            <a:ext cx="18561847" cy="6332530"/>
            <a:chOff x="2893108" y="5219004"/>
            <a:chExt cx="18561847" cy="6332530"/>
          </a:xfrm>
        </p:grpSpPr>
        <p:grpSp>
          <p:nvGrpSpPr>
            <p:cNvPr id="12" name="Group 11">
              <a:extLst>
                <a:ext uri="{FF2B5EF4-FFF2-40B4-BE49-F238E27FC236}">
                  <a16:creationId xmlns="" xmlns:a16="http://schemas.microsoft.com/office/drawing/2014/main" id="{93B113FD-0182-D147-A53B-0F35B9ACF087}"/>
                </a:ext>
              </a:extLst>
            </p:cNvPr>
            <p:cNvGrpSpPr/>
            <p:nvPr/>
          </p:nvGrpSpPr>
          <p:grpSpPr>
            <a:xfrm>
              <a:off x="2893108" y="5219004"/>
              <a:ext cx="5349298" cy="6332530"/>
              <a:chOff x="3337609" y="4698111"/>
              <a:chExt cx="5349298" cy="6332530"/>
            </a:xfrm>
          </p:grpSpPr>
          <p:sp>
            <p:nvSpPr>
              <p:cNvPr id="18" name="Subtitle 2">
                <a:extLst>
                  <a:ext uri="{FF2B5EF4-FFF2-40B4-BE49-F238E27FC236}">
                    <a16:creationId xmlns="" xmlns:a16="http://schemas.microsoft.com/office/drawing/2014/main" id="{B4B101EA-140F-6E4E-9094-F5B68EE55355}"/>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9" name="Rectangle 18">
                <a:extLst>
                  <a:ext uri="{FF2B5EF4-FFF2-40B4-BE49-F238E27FC236}">
                    <a16:creationId xmlns="" xmlns:a16="http://schemas.microsoft.com/office/drawing/2014/main" id="{C9C23CF7-CAB7-3645-AB08-4237FDE737B5}"/>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21" name="Group 20">
              <a:extLst>
                <a:ext uri="{FF2B5EF4-FFF2-40B4-BE49-F238E27FC236}">
                  <a16:creationId xmlns="" xmlns:a16="http://schemas.microsoft.com/office/drawing/2014/main" id="{F4F5D89E-F9AC-F046-902A-864C3B2DE475}"/>
                </a:ext>
              </a:extLst>
            </p:cNvPr>
            <p:cNvGrpSpPr/>
            <p:nvPr/>
          </p:nvGrpSpPr>
          <p:grpSpPr>
            <a:xfrm>
              <a:off x="9556532" y="5219004"/>
              <a:ext cx="5349298" cy="6332530"/>
              <a:chOff x="3337609" y="4698111"/>
              <a:chExt cx="5349298" cy="6332530"/>
            </a:xfrm>
          </p:grpSpPr>
          <p:sp>
            <p:nvSpPr>
              <p:cNvPr id="22" name="Subtitle 2">
                <a:extLst>
                  <a:ext uri="{FF2B5EF4-FFF2-40B4-BE49-F238E27FC236}">
                    <a16:creationId xmlns="" xmlns:a16="http://schemas.microsoft.com/office/drawing/2014/main" id="{903D6E2A-1D63-4A49-87BD-161F4A1D0EA6}"/>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3" name="Rectangle 22">
                <a:extLst>
                  <a:ext uri="{FF2B5EF4-FFF2-40B4-BE49-F238E27FC236}">
                    <a16:creationId xmlns="" xmlns:a16="http://schemas.microsoft.com/office/drawing/2014/main" id="{B7892618-C542-B845-93C7-5FBB372EB0DF}"/>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24" name="Group 23">
              <a:extLst>
                <a:ext uri="{FF2B5EF4-FFF2-40B4-BE49-F238E27FC236}">
                  <a16:creationId xmlns="" xmlns:a16="http://schemas.microsoft.com/office/drawing/2014/main" id="{A39001B4-04F6-C442-9A00-9E9F04F54ADA}"/>
                </a:ext>
              </a:extLst>
            </p:cNvPr>
            <p:cNvGrpSpPr/>
            <p:nvPr/>
          </p:nvGrpSpPr>
          <p:grpSpPr>
            <a:xfrm>
              <a:off x="16105657" y="5219004"/>
              <a:ext cx="5349298" cy="6332530"/>
              <a:chOff x="3337609" y="4698111"/>
              <a:chExt cx="5349298" cy="6332530"/>
            </a:xfrm>
          </p:grpSpPr>
          <p:sp>
            <p:nvSpPr>
              <p:cNvPr id="25" name="Subtitle 2">
                <a:extLst>
                  <a:ext uri="{FF2B5EF4-FFF2-40B4-BE49-F238E27FC236}">
                    <a16:creationId xmlns="" xmlns:a16="http://schemas.microsoft.com/office/drawing/2014/main" id="{42B8460F-AA26-0A4A-A689-E14188E235E8}"/>
                  </a:ext>
                </a:extLst>
              </p:cNvPr>
              <p:cNvSpPr txBox="1">
                <a:spLocks/>
              </p:cNvSpPr>
              <p:nvPr/>
            </p:nvSpPr>
            <p:spPr>
              <a:xfrm>
                <a:off x="3337609" y="5346059"/>
                <a:ext cx="5349298"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26" name="Rectangle 25">
                <a:extLst>
                  <a:ext uri="{FF2B5EF4-FFF2-40B4-BE49-F238E27FC236}">
                    <a16:creationId xmlns="" xmlns:a16="http://schemas.microsoft.com/office/drawing/2014/main" id="{EA5D4156-28A5-454B-AC96-77CC4CB0862D}"/>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grpSp>
      <p:sp>
        <p:nvSpPr>
          <p:cNvPr id="29" name="TextBox 28">
            <a:extLst>
              <a:ext uri="{FF2B5EF4-FFF2-40B4-BE49-F238E27FC236}">
                <a16:creationId xmlns="" xmlns:a16="http://schemas.microsoft.com/office/drawing/2014/main" id="{C7E46B4B-93E4-294B-93E6-345A4C5B7AD3}"/>
              </a:ext>
            </a:extLst>
          </p:cNvPr>
          <p:cNvSpPr txBox="1"/>
          <p:nvPr/>
        </p:nvSpPr>
        <p:spPr>
          <a:xfrm>
            <a:off x="2893108" y="2033837"/>
            <a:ext cx="14124892" cy="1200329"/>
          </a:xfrm>
          <a:prstGeom prst="rect">
            <a:avLst/>
          </a:prstGeom>
          <a:noFill/>
        </p:spPr>
        <p:txBody>
          <a:bodyPr wrap="square" rtlCol="0">
            <a:spAutoFit/>
          </a:bodyPr>
          <a:lstStyle/>
          <a:p>
            <a:r>
              <a:rPr lang="en-US" sz="7200" b="1" dirty="0">
                <a:solidFill>
                  <a:schemeClr val="tx2"/>
                </a:solidFill>
                <a:latin typeface="Roboto" panose="02000000000000000000" pitchFamily="2" charset="0"/>
                <a:ea typeface="Roboto" panose="02000000000000000000" pitchFamily="2" charset="0"/>
                <a:cs typeface="Lato" charset="0"/>
              </a:rPr>
              <a:t>In Two Or Three Columns</a:t>
            </a:r>
          </a:p>
        </p:txBody>
      </p:sp>
      <p:sp>
        <p:nvSpPr>
          <p:cNvPr id="16" name="Rectangle 15">
            <a:extLst>
              <a:ext uri="{FF2B5EF4-FFF2-40B4-BE49-F238E27FC236}">
                <a16:creationId xmlns="" xmlns:a16="http://schemas.microsoft.com/office/drawing/2014/main" id="{315FAACD-09B2-4A4D-AFB4-42F387358AFB}"/>
              </a:ext>
            </a:extLst>
          </p:cNvPr>
          <p:cNvSpPr/>
          <p:nvPr/>
        </p:nvSpPr>
        <p:spPr>
          <a:xfrm>
            <a:off x="21872449" y="1"/>
            <a:ext cx="512064" cy="294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291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Custom 12">
      <a:dk1>
        <a:srgbClr val="737572"/>
      </a:dk1>
      <a:lt1>
        <a:srgbClr val="FFFFFF"/>
      </a:lt1>
      <a:dk2>
        <a:srgbClr val="445469"/>
      </a:dk2>
      <a:lt2>
        <a:srgbClr val="FFFFFF"/>
      </a:lt2>
      <a:accent1>
        <a:srgbClr val="1EA185"/>
      </a:accent1>
      <a:accent2>
        <a:srgbClr val="9BBB5C"/>
      </a:accent2>
      <a:accent3>
        <a:srgbClr val="F29B26"/>
      </a:accent3>
      <a:accent4>
        <a:srgbClr val="BD392F"/>
      </a:accent4>
      <a:accent5>
        <a:srgbClr val="445469"/>
      </a:accent5>
      <a:accent6>
        <a:srgbClr val="6D6F6B"/>
      </a:accent6>
      <a:hlink>
        <a:srgbClr val="1E9272"/>
      </a:hlink>
      <a:folHlink>
        <a:srgbClr val="AC2624"/>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34858</TotalTime>
  <Words>1260</Words>
  <Application>Microsoft Macintosh PowerPoint</Application>
  <PresentationFormat>Custom</PresentationFormat>
  <Paragraphs>107</Paragraphs>
  <Slides>23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Arial Unicode MS</vt: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8311</cp:revision>
  <dcterms:created xsi:type="dcterms:W3CDTF">2014-11-12T21:47:38Z</dcterms:created>
  <dcterms:modified xsi:type="dcterms:W3CDTF">2019-02-12T23:35:11Z</dcterms:modified>
  <cp:category/>
</cp:coreProperties>
</file>